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28.jpg" ContentType="image/jpeg"/>
  <Override PartName="/ppt/media/image29.jpg" ContentType="image/jpeg"/>
  <Override PartName="/ppt/media/image36.jpg" ContentType="image/jpg"/>
  <Override PartName="/ppt/media/image37.jpg" ContentType="image/jpg"/>
  <Override PartName="/ppt/media/image47.jpg" ContentType="image/jpeg"/>
  <Override PartName="/ppt/media/image52.jpg" ContentType="image/jpeg"/>
  <Override PartName="/ppt/media/image56.jpg" ContentType="image/jpeg"/>
  <Override PartName="/ppt/media/image59.jpg" ContentType="image/jpeg"/>
  <Override PartName="/ppt/media/image60.jpg" ContentType="image/jpeg"/>
  <Override PartName="/ppt/media/image63.jpg" ContentType="image/jpeg"/>
  <Override PartName="/ppt/media/image66.jpg" ContentType="image/jpeg"/>
  <Override PartName="/ppt/media/image69.jpg" ContentType="image/jpeg"/>
  <Override PartName="/ppt/media/image72.jpg" ContentType="image/jpeg"/>
  <Override PartName="/ppt/media/image73.jpg" ContentType="image/jpeg"/>
  <Override PartName="/ppt/media/image74.jpg" ContentType="image/jpeg"/>
  <Override PartName="/ppt/media/image76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9" r:id="rId3"/>
    <p:sldId id="298" r:id="rId4"/>
    <p:sldId id="300" r:id="rId5"/>
    <p:sldId id="284" r:id="rId6"/>
    <p:sldId id="269" r:id="rId7"/>
    <p:sldId id="292" r:id="rId8"/>
    <p:sldId id="267" r:id="rId9"/>
    <p:sldId id="291" r:id="rId10"/>
    <p:sldId id="270" r:id="rId11"/>
    <p:sldId id="271" r:id="rId12"/>
    <p:sldId id="274" r:id="rId13"/>
    <p:sldId id="301" r:id="rId14"/>
    <p:sldId id="302" r:id="rId15"/>
    <p:sldId id="303" r:id="rId16"/>
    <p:sldId id="273" r:id="rId17"/>
    <p:sldId id="305" r:id="rId18"/>
    <p:sldId id="304" r:id="rId19"/>
    <p:sldId id="306" r:id="rId20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658" y="6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1">
                <a:solidFill>
                  <a:srgbClr val="8471E7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1">
                <a:solidFill>
                  <a:srgbClr val="8471E7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1">
                <a:solidFill>
                  <a:srgbClr val="8471E7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12/30/2024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1">
                <a:solidFill>
                  <a:srgbClr val="8471E7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12/30/2024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12/30/2024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2322830" cy="6858000"/>
          </a:xfrm>
          <a:custGeom>
            <a:avLst/>
            <a:gdLst/>
            <a:ahLst/>
            <a:cxnLst/>
            <a:rect l="l" t="t" r="r" b="b"/>
            <a:pathLst>
              <a:path w="2322830" h="6858000">
                <a:moveTo>
                  <a:pt x="2322576" y="0"/>
                </a:moveTo>
                <a:lnTo>
                  <a:pt x="0" y="0"/>
                </a:lnTo>
                <a:lnTo>
                  <a:pt x="0" y="6857999"/>
                </a:lnTo>
                <a:lnTo>
                  <a:pt x="2322576" y="6857999"/>
                </a:lnTo>
                <a:lnTo>
                  <a:pt x="2322576" y="0"/>
                </a:lnTo>
                <a:close/>
              </a:path>
            </a:pathLst>
          </a:custGeom>
          <a:solidFill>
            <a:srgbClr val="8471E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44779" y="371856"/>
            <a:ext cx="2331593" cy="1379093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39852" y="566927"/>
            <a:ext cx="1761744" cy="80924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4453" y="240030"/>
            <a:ext cx="7512050" cy="635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1">
                <a:solidFill>
                  <a:srgbClr val="8471E7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9689" y="1981657"/>
            <a:ext cx="7077075" cy="33496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7.jpg"/><Relationship Id="rId4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2.jp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g"/><Relationship Id="rId3" Type="http://schemas.openxmlformats.org/officeDocument/2006/relationships/image" Target="../media/image55.jpeg"/><Relationship Id="rId7" Type="http://schemas.openxmlformats.org/officeDocument/2006/relationships/image" Target="../media/image59.jp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3" Type="http://schemas.openxmlformats.org/officeDocument/2006/relationships/image" Target="../media/image62.jpeg"/><Relationship Id="rId7" Type="http://schemas.openxmlformats.org/officeDocument/2006/relationships/image" Target="../media/image66.jp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10" Type="http://schemas.openxmlformats.org/officeDocument/2006/relationships/image" Target="../media/image69.jpg"/><Relationship Id="rId4" Type="http://schemas.openxmlformats.org/officeDocument/2006/relationships/image" Target="../media/image63.jpg"/><Relationship Id="rId9" Type="http://schemas.openxmlformats.org/officeDocument/2006/relationships/image" Target="../media/image6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6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7" Type="http://schemas.openxmlformats.org/officeDocument/2006/relationships/image" Target="../media/image33.jpe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6.jpg"/><Relationship Id="rId4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32192" y="445008"/>
              <a:ext cx="978407" cy="134569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09488" y="429768"/>
              <a:ext cx="1568195" cy="112318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057131" y="586740"/>
              <a:ext cx="1303020" cy="89458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907535" y="586740"/>
              <a:ext cx="1647443" cy="82753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0"/>
              <a:ext cx="12191999" cy="685799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233671" y="2273807"/>
              <a:ext cx="3552444" cy="175717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467099" y="5897879"/>
              <a:ext cx="5132832" cy="58215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48739" y="4523232"/>
              <a:ext cx="9488424" cy="1107960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1544827" y="4615383"/>
            <a:ext cx="9047480" cy="1656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b="1" spc="335" dirty="0">
                <a:solidFill>
                  <a:srgbClr val="FFFFFF"/>
                </a:solidFill>
                <a:latin typeface="Trebuchet MS"/>
                <a:cs typeface="Trebuchet MS"/>
              </a:rPr>
              <a:t>ПРОГРАММА</a:t>
            </a:r>
            <a:r>
              <a:rPr sz="2400" b="1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b="1" spc="245" dirty="0">
                <a:solidFill>
                  <a:srgbClr val="FFFFFF"/>
                </a:solidFill>
                <a:latin typeface="Trebuchet MS"/>
                <a:cs typeface="Trebuchet MS"/>
              </a:rPr>
              <a:t>РАЗВИТИЯ</a:t>
            </a:r>
            <a:r>
              <a:rPr sz="2400" b="1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b="1" spc="300" dirty="0">
                <a:solidFill>
                  <a:srgbClr val="FFFFFF"/>
                </a:solidFill>
                <a:latin typeface="Trebuchet MS"/>
                <a:cs typeface="Trebuchet MS"/>
              </a:rPr>
              <a:t>СОЦИАЛЬНОЙ</a:t>
            </a:r>
            <a:r>
              <a:rPr sz="2400" b="1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b="1" spc="215" dirty="0">
                <a:solidFill>
                  <a:srgbClr val="FFFFFF"/>
                </a:solidFill>
                <a:latin typeface="Trebuchet MS"/>
                <a:cs typeface="Trebuchet MS"/>
              </a:rPr>
              <a:t>АКТИВНОСТИ</a:t>
            </a:r>
            <a:endParaRPr sz="2400" dirty="0">
              <a:latin typeface="Trebuchet MS"/>
              <a:cs typeface="Trebuchet MS"/>
            </a:endParaRPr>
          </a:p>
          <a:p>
            <a:pPr marL="635" algn="ctr">
              <a:lnSpc>
                <a:spcPct val="100000"/>
              </a:lnSpc>
              <a:spcBef>
                <a:spcPts val="5"/>
              </a:spcBef>
            </a:pPr>
            <a:r>
              <a:rPr sz="2400" b="1" spc="310" dirty="0">
                <a:solidFill>
                  <a:srgbClr val="FFFFFF"/>
                </a:solidFill>
                <a:latin typeface="Trebuchet MS"/>
                <a:cs typeface="Trebuchet MS"/>
              </a:rPr>
              <a:t>ОБУЧАЮЩИХСЯ</a:t>
            </a:r>
            <a:r>
              <a:rPr sz="2400" b="1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b="1" spc="320" dirty="0">
                <a:solidFill>
                  <a:srgbClr val="FFFFFF"/>
                </a:solidFill>
                <a:latin typeface="Trebuchet MS"/>
                <a:cs typeface="Trebuchet MS"/>
              </a:rPr>
              <a:t>НАЧАЛЬНЫХ</a:t>
            </a:r>
            <a:r>
              <a:rPr sz="2400" b="1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b="1" spc="280" dirty="0">
                <a:solidFill>
                  <a:srgbClr val="FFFFFF"/>
                </a:solidFill>
                <a:latin typeface="Trebuchet MS"/>
                <a:cs typeface="Trebuchet MS"/>
              </a:rPr>
              <a:t>КЛАССОВ</a:t>
            </a:r>
            <a:endParaRPr sz="24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120"/>
              </a:spcBef>
            </a:pPr>
            <a:endParaRPr sz="2400" dirty="0">
              <a:latin typeface="Trebuchet MS"/>
              <a:cs typeface="Trebuchet MS"/>
            </a:endParaRPr>
          </a:p>
          <a:p>
            <a:pPr marR="112395" algn="ctr">
              <a:lnSpc>
                <a:spcPct val="100000"/>
              </a:lnSpc>
            </a:pPr>
            <a:r>
              <a:rPr sz="1800" b="1" spc="155" dirty="0">
                <a:solidFill>
                  <a:srgbClr val="FFFFFF"/>
                </a:solidFill>
                <a:latin typeface="Trebuchet MS"/>
                <a:cs typeface="Trebuchet MS"/>
              </a:rPr>
              <a:t>УЧИМСЯ,</a:t>
            </a:r>
            <a:r>
              <a:rPr sz="1800" b="1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b="1" spc="140" dirty="0">
                <a:solidFill>
                  <a:srgbClr val="FFFFFF"/>
                </a:solidFill>
                <a:latin typeface="Trebuchet MS"/>
                <a:cs typeface="Trebuchet MS"/>
              </a:rPr>
              <a:t>РАСТЁМ,</a:t>
            </a:r>
            <a:r>
              <a:rPr sz="1800" b="1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b="1" spc="200" dirty="0">
                <a:solidFill>
                  <a:srgbClr val="FFFFFF"/>
                </a:solidFill>
                <a:latin typeface="Trebuchet MS"/>
                <a:cs typeface="Trebuchet MS"/>
              </a:rPr>
              <a:t>МЕЧТАЕМ</a:t>
            </a:r>
            <a:r>
              <a:rPr sz="1800" b="1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b="1" spc="125" dirty="0">
                <a:solidFill>
                  <a:srgbClr val="FFFFFF"/>
                </a:solidFill>
                <a:latin typeface="Trebuchet MS"/>
                <a:cs typeface="Trebuchet MS"/>
              </a:rPr>
              <a:t>ВМЕСТЕ!</a:t>
            </a:r>
            <a:endParaRPr sz="1800" dirty="0">
              <a:latin typeface="Trebuchet MS"/>
              <a:cs typeface="Trebuchet MS"/>
            </a:endParaRPr>
          </a:p>
        </p:txBody>
      </p:sp>
      <p:pic>
        <p:nvPicPr>
          <p:cNvPr id="13" name="object 13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970532" y="483108"/>
            <a:ext cx="1112520" cy="9982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64377" y="240030"/>
            <a:ext cx="583882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41020" marR="5080" indent="-528955">
              <a:lnSpc>
                <a:spcPct val="100000"/>
              </a:lnSpc>
              <a:spcBef>
                <a:spcPts val="100"/>
              </a:spcBef>
              <a:tabLst>
                <a:tab pos="847090" algn="l"/>
                <a:tab pos="948055" algn="l"/>
                <a:tab pos="2444750" algn="l"/>
                <a:tab pos="2872740" algn="l"/>
                <a:tab pos="4429760" algn="l"/>
                <a:tab pos="4453255" algn="l"/>
              </a:tabLst>
            </a:pPr>
            <a:r>
              <a:rPr dirty="0"/>
              <a:t>Р</a:t>
            </a:r>
            <a:r>
              <a:rPr spc="-390" dirty="0"/>
              <a:t> </a:t>
            </a:r>
            <a:r>
              <a:rPr spc="-55" dirty="0"/>
              <a:t>о</a:t>
            </a:r>
            <a:r>
              <a:rPr spc="-390" dirty="0"/>
              <a:t> </a:t>
            </a:r>
            <a:r>
              <a:rPr spc="-105" dirty="0"/>
              <a:t>л</a:t>
            </a:r>
            <a:r>
              <a:rPr spc="-385" dirty="0"/>
              <a:t> </a:t>
            </a:r>
            <a:r>
              <a:rPr spc="-50" dirty="0"/>
              <a:t>ь</a:t>
            </a:r>
            <a:r>
              <a:rPr dirty="0"/>
              <a:t>		</a:t>
            </a:r>
            <a:r>
              <a:rPr spc="-85" dirty="0"/>
              <a:t>у</a:t>
            </a:r>
            <a:r>
              <a:rPr spc="-380" dirty="0"/>
              <a:t> </a:t>
            </a:r>
            <a:r>
              <a:rPr spc="-105" dirty="0"/>
              <a:t>ч</a:t>
            </a:r>
            <a:r>
              <a:rPr spc="-375" dirty="0"/>
              <a:t> </a:t>
            </a:r>
            <a:r>
              <a:rPr spc="-35" dirty="0"/>
              <a:t>и</a:t>
            </a:r>
            <a:r>
              <a:rPr spc="-380" dirty="0"/>
              <a:t> </a:t>
            </a:r>
            <a:r>
              <a:rPr spc="-20" dirty="0"/>
              <a:t>т</a:t>
            </a:r>
            <a:r>
              <a:rPr spc="-380" dirty="0"/>
              <a:t> </a:t>
            </a:r>
            <a:r>
              <a:rPr spc="-75" dirty="0"/>
              <a:t>е</a:t>
            </a:r>
            <a:r>
              <a:rPr spc="-380" dirty="0"/>
              <a:t> </a:t>
            </a:r>
            <a:r>
              <a:rPr spc="-105" dirty="0"/>
              <a:t>л</a:t>
            </a:r>
            <a:r>
              <a:rPr spc="-380" dirty="0"/>
              <a:t> </a:t>
            </a:r>
            <a:r>
              <a:rPr spc="-50" dirty="0"/>
              <a:t>я</a:t>
            </a:r>
            <a:r>
              <a:rPr dirty="0"/>
              <a:t>	</a:t>
            </a:r>
            <a:r>
              <a:rPr spc="-65" dirty="0"/>
              <a:t>н</a:t>
            </a:r>
            <a:r>
              <a:rPr spc="-380" dirty="0"/>
              <a:t> </a:t>
            </a:r>
            <a:r>
              <a:rPr spc="120" dirty="0"/>
              <a:t>ач</a:t>
            </a:r>
            <a:r>
              <a:rPr spc="-380" dirty="0"/>
              <a:t> </a:t>
            </a:r>
            <a:r>
              <a:rPr spc="120" dirty="0"/>
              <a:t>ал</a:t>
            </a:r>
            <a:r>
              <a:rPr spc="-380" dirty="0"/>
              <a:t> </a:t>
            </a:r>
            <a:r>
              <a:rPr spc="-100" dirty="0"/>
              <a:t>ь</a:t>
            </a:r>
            <a:r>
              <a:rPr spc="-380" dirty="0"/>
              <a:t> </a:t>
            </a:r>
            <a:r>
              <a:rPr spc="-65" dirty="0"/>
              <a:t>н</a:t>
            </a:r>
            <a:r>
              <a:rPr spc="-375" dirty="0"/>
              <a:t> </a:t>
            </a:r>
            <a:r>
              <a:rPr spc="-175" dirty="0"/>
              <a:t>ы</a:t>
            </a:r>
            <a:r>
              <a:rPr spc="-390" dirty="0"/>
              <a:t> </a:t>
            </a:r>
            <a:r>
              <a:rPr spc="-50" dirty="0"/>
              <a:t>х</a:t>
            </a:r>
            <a:r>
              <a:rPr dirty="0"/>
              <a:t>		</a:t>
            </a:r>
            <a:r>
              <a:rPr spc="-75" dirty="0"/>
              <a:t>к</a:t>
            </a:r>
            <a:r>
              <a:rPr spc="-375" dirty="0"/>
              <a:t> </a:t>
            </a:r>
            <a:r>
              <a:rPr spc="-105" dirty="0"/>
              <a:t>л</a:t>
            </a:r>
            <a:r>
              <a:rPr spc="-380" dirty="0"/>
              <a:t> </a:t>
            </a:r>
            <a:r>
              <a:rPr spc="185" dirty="0"/>
              <a:t>ас</a:t>
            </a:r>
            <a:r>
              <a:rPr spc="-375" dirty="0"/>
              <a:t> </a:t>
            </a:r>
            <a:r>
              <a:rPr dirty="0"/>
              <a:t>с</a:t>
            </a:r>
            <a:r>
              <a:rPr spc="-370" dirty="0"/>
              <a:t> </a:t>
            </a:r>
            <a:r>
              <a:rPr spc="-55" dirty="0"/>
              <a:t>о</a:t>
            </a:r>
            <a:r>
              <a:rPr spc="-380" dirty="0"/>
              <a:t> </a:t>
            </a:r>
            <a:r>
              <a:rPr spc="-105" dirty="0"/>
              <a:t>в</a:t>
            </a:r>
            <a:r>
              <a:rPr i="1" spc="-105" dirty="0"/>
              <a:t> </a:t>
            </a:r>
            <a:r>
              <a:rPr i="1" spc="-50" dirty="0"/>
              <a:t>в</a:t>
            </a:r>
            <a:r>
              <a:rPr i="1" dirty="0"/>
              <a:t>	</a:t>
            </a:r>
            <a:r>
              <a:rPr i="1" spc="-80" dirty="0"/>
              <a:t>п</a:t>
            </a:r>
            <a:r>
              <a:rPr i="1" spc="-395" dirty="0"/>
              <a:t> </a:t>
            </a:r>
            <a:r>
              <a:rPr i="1" spc="-20" dirty="0"/>
              <a:t>р</a:t>
            </a:r>
            <a:r>
              <a:rPr i="1" spc="-390" dirty="0"/>
              <a:t> </a:t>
            </a:r>
            <a:r>
              <a:rPr i="1" spc="-55" dirty="0"/>
              <a:t>о</a:t>
            </a:r>
            <a:r>
              <a:rPr i="1" spc="-385" dirty="0"/>
              <a:t> </a:t>
            </a:r>
            <a:r>
              <a:rPr i="1" spc="-50" dirty="0"/>
              <a:t>г</a:t>
            </a:r>
            <a:r>
              <a:rPr i="1" spc="-380" dirty="0"/>
              <a:t> </a:t>
            </a:r>
            <a:r>
              <a:rPr i="1" spc="-20" dirty="0"/>
              <a:t>р</a:t>
            </a:r>
            <a:r>
              <a:rPr i="1" spc="-390" dirty="0"/>
              <a:t> </a:t>
            </a:r>
            <a:r>
              <a:rPr i="1" spc="155" dirty="0"/>
              <a:t>ам</a:t>
            </a:r>
            <a:r>
              <a:rPr i="1" spc="-380" dirty="0"/>
              <a:t> </a:t>
            </a:r>
            <a:r>
              <a:rPr i="1" spc="-40" dirty="0"/>
              <a:t>м</a:t>
            </a:r>
            <a:r>
              <a:rPr i="1" spc="-380" dirty="0"/>
              <a:t> </a:t>
            </a:r>
            <a:r>
              <a:rPr i="1" spc="-50" dirty="0"/>
              <a:t>е</a:t>
            </a:r>
            <a:r>
              <a:rPr i="1" dirty="0"/>
              <a:t>	</a:t>
            </a:r>
            <a:r>
              <a:rPr i="1" spc="-580" dirty="0"/>
              <a:t>«</a:t>
            </a:r>
            <a:r>
              <a:rPr i="1" spc="-380" dirty="0"/>
              <a:t> </a:t>
            </a:r>
            <a:r>
              <a:rPr i="1" spc="-25" dirty="0"/>
              <a:t>О</a:t>
            </a:r>
            <a:r>
              <a:rPr i="1" spc="-375" dirty="0"/>
              <a:t> </a:t>
            </a:r>
            <a:r>
              <a:rPr i="1" spc="-20" dirty="0"/>
              <a:t>р</a:t>
            </a:r>
            <a:r>
              <a:rPr i="1" spc="-390" dirty="0"/>
              <a:t> </a:t>
            </a:r>
            <a:r>
              <a:rPr i="1" spc="-105" dirty="0"/>
              <a:t>л</a:t>
            </a:r>
            <a:r>
              <a:rPr i="1" spc="-385" dirty="0"/>
              <a:t> </a:t>
            </a:r>
            <a:r>
              <a:rPr i="1" spc="-114" dirty="0"/>
              <a:t>я</a:t>
            </a:r>
            <a:r>
              <a:rPr i="1" spc="-380" dirty="0"/>
              <a:t> </a:t>
            </a:r>
            <a:r>
              <a:rPr i="1" spc="-20" dirty="0"/>
              <a:t>т</a:t>
            </a:r>
            <a:r>
              <a:rPr i="1" spc="-385" dirty="0"/>
              <a:t> </a:t>
            </a:r>
            <a:r>
              <a:rPr i="1" dirty="0"/>
              <a:t>а	Р</a:t>
            </a:r>
            <a:r>
              <a:rPr i="1" spc="-380" dirty="0"/>
              <a:t> </a:t>
            </a:r>
            <a:r>
              <a:rPr i="1" spc="-55" dirty="0"/>
              <a:t>о</a:t>
            </a:r>
            <a:r>
              <a:rPr i="1" spc="-375" dirty="0"/>
              <a:t> </a:t>
            </a:r>
            <a:r>
              <a:rPr i="1" dirty="0"/>
              <a:t>с</a:t>
            </a:r>
            <a:r>
              <a:rPr i="1" spc="-370" dirty="0"/>
              <a:t> </a:t>
            </a:r>
            <a:r>
              <a:rPr i="1" dirty="0"/>
              <a:t>с</a:t>
            </a:r>
            <a:r>
              <a:rPr i="1" spc="-375" dirty="0"/>
              <a:t> </a:t>
            </a:r>
            <a:r>
              <a:rPr i="1" spc="-35" dirty="0"/>
              <a:t>и</a:t>
            </a:r>
            <a:r>
              <a:rPr i="1" spc="-370" dirty="0"/>
              <a:t> </a:t>
            </a:r>
            <a:r>
              <a:rPr i="1" spc="-35" dirty="0"/>
              <a:t>и</a:t>
            </a:r>
            <a:r>
              <a:rPr i="1" spc="-370" dirty="0"/>
              <a:t> </a:t>
            </a:r>
            <a:r>
              <a:rPr i="1" spc="-670" dirty="0"/>
              <a:t>»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2582036" y="1355939"/>
            <a:ext cx="8899525" cy="3590925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01600">
              <a:lnSpc>
                <a:spcPct val="100000"/>
              </a:lnSpc>
              <a:spcBef>
                <a:spcPts val="270"/>
              </a:spcBef>
            </a:pPr>
            <a:r>
              <a:rPr sz="2000" b="1" spc="180" dirty="0">
                <a:latin typeface="Trebuchet MS"/>
                <a:cs typeface="Trebuchet MS"/>
              </a:rPr>
              <a:t>Основные</a:t>
            </a:r>
            <a:r>
              <a:rPr sz="2000" b="1" spc="-30" dirty="0">
                <a:latin typeface="Trebuchet MS"/>
                <a:cs typeface="Trebuchet MS"/>
              </a:rPr>
              <a:t> </a:t>
            </a:r>
            <a:r>
              <a:rPr sz="2000" b="1" spc="145" dirty="0">
                <a:latin typeface="Trebuchet MS"/>
                <a:cs typeface="Trebuchet MS"/>
              </a:rPr>
              <a:t>задачи</a:t>
            </a:r>
            <a:endParaRPr sz="2000" dirty="0">
              <a:latin typeface="Trebuchet MS"/>
              <a:cs typeface="Trebuchet MS"/>
            </a:endParaRPr>
          </a:p>
          <a:p>
            <a:pPr marL="101600">
              <a:lnSpc>
                <a:spcPct val="100000"/>
              </a:lnSpc>
              <a:spcBef>
                <a:spcPts val="170"/>
              </a:spcBef>
            </a:pPr>
            <a:r>
              <a:rPr sz="2000" b="1" spc="130" dirty="0">
                <a:latin typeface="Trebuchet MS"/>
                <a:cs typeface="Trebuchet MS"/>
              </a:rPr>
              <a:t>учителя</a:t>
            </a:r>
            <a:r>
              <a:rPr sz="2000" b="1" spc="-50" dirty="0">
                <a:latin typeface="Trebuchet MS"/>
                <a:cs typeface="Trebuchet MS"/>
              </a:rPr>
              <a:t> </a:t>
            </a:r>
            <a:r>
              <a:rPr sz="2000" b="1" spc="150" dirty="0">
                <a:latin typeface="Trebuchet MS"/>
                <a:cs typeface="Trebuchet MS"/>
              </a:rPr>
              <a:t>начальных</a:t>
            </a:r>
            <a:r>
              <a:rPr sz="2000" b="1" spc="-35" dirty="0">
                <a:latin typeface="Trebuchet MS"/>
                <a:cs typeface="Trebuchet MS"/>
              </a:rPr>
              <a:t> </a:t>
            </a:r>
            <a:r>
              <a:rPr sz="2000" b="1" spc="90" dirty="0">
                <a:latin typeface="Trebuchet MS"/>
                <a:cs typeface="Trebuchet MS"/>
              </a:rPr>
              <a:t>классов:</a:t>
            </a:r>
            <a:endParaRPr sz="2000" dirty="0">
              <a:latin typeface="Trebuchet MS"/>
              <a:cs typeface="Trebuchet MS"/>
            </a:endParaRPr>
          </a:p>
          <a:p>
            <a:pPr marL="12700" marR="4020185" indent="259079">
              <a:lnSpc>
                <a:spcPct val="100000"/>
              </a:lnSpc>
              <a:spcBef>
                <a:spcPts val="1475"/>
              </a:spcBef>
              <a:buAutoNum type="arabicPeriod"/>
              <a:tabLst>
                <a:tab pos="271780" algn="l"/>
              </a:tabLst>
            </a:pPr>
            <a:r>
              <a:rPr sz="1400" dirty="0">
                <a:latin typeface="Verdana"/>
                <a:cs typeface="Verdana"/>
              </a:rPr>
              <a:t>С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о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в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spc="125" dirty="0">
                <a:latin typeface="Verdana"/>
                <a:cs typeface="Verdana"/>
              </a:rPr>
              <a:t>м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е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с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-50" dirty="0">
                <a:latin typeface="Verdana"/>
                <a:cs typeface="Verdana"/>
              </a:rPr>
              <a:t>т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50" dirty="0">
                <a:latin typeface="Verdana"/>
                <a:cs typeface="Verdana"/>
              </a:rPr>
              <a:t>н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о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е</a:t>
            </a:r>
            <a:r>
              <a:rPr sz="1400" spc="45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с</a:t>
            </a:r>
            <a:r>
              <a:rPr sz="1400" spc="495" dirty="0">
                <a:latin typeface="Verdana"/>
                <a:cs typeface="Verdana"/>
              </a:rPr>
              <a:t> </a:t>
            </a:r>
            <a:r>
              <a:rPr sz="1400" spc="85" dirty="0">
                <a:latin typeface="Verdana"/>
                <a:cs typeface="Verdana"/>
              </a:rPr>
              <a:t>р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о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д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spc="60" dirty="0">
                <a:latin typeface="Verdana"/>
                <a:cs typeface="Verdana"/>
              </a:rPr>
              <a:t>и</a:t>
            </a:r>
            <a:r>
              <a:rPr sz="1400" spc="-175" dirty="0">
                <a:latin typeface="Verdana"/>
                <a:cs typeface="Verdana"/>
              </a:rPr>
              <a:t> </a:t>
            </a:r>
            <a:r>
              <a:rPr sz="1400" spc="-50" dirty="0">
                <a:latin typeface="Verdana"/>
                <a:cs typeface="Verdana"/>
              </a:rPr>
              <a:t>т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е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л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я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spc="125" dirty="0">
                <a:latin typeface="Verdana"/>
                <a:cs typeface="Verdana"/>
              </a:rPr>
              <a:t>м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spc="60" dirty="0">
                <a:latin typeface="Verdana"/>
                <a:cs typeface="Verdana"/>
              </a:rPr>
              <a:t>и</a:t>
            </a:r>
            <a:r>
              <a:rPr sz="1400" spc="475" dirty="0">
                <a:latin typeface="Verdana"/>
                <a:cs typeface="Verdana"/>
              </a:rPr>
              <a:t> </a:t>
            </a:r>
            <a:r>
              <a:rPr sz="1400" spc="50" dirty="0">
                <a:latin typeface="Verdana"/>
                <a:cs typeface="Verdana"/>
              </a:rPr>
              <a:t>п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spc="85" dirty="0">
                <a:latin typeface="Verdana"/>
                <a:cs typeface="Verdana"/>
              </a:rPr>
              <a:t>р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spc="60" dirty="0">
                <a:latin typeface="Verdana"/>
                <a:cs typeface="Verdana"/>
              </a:rPr>
              <a:t>и</a:t>
            </a:r>
            <a:r>
              <a:rPr sz="1400" spc="-175" dirty="0">
                <a:latin typeface="Verdana"/>
                <a:cs typeface="Verdana"/>
              </a:rPr>
              <a:t> </a:t>
            </a:r>
            <a:r>
              <a:rPr sz="1400" spc="50" dirty="0">
                <a:latin typeface="Verdana"/>
                <a:cs typeface="Verdana"/>
              </a:rPr>
              <a:t>н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я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spc="-50" dirty="0">
                <a:latin typeface="Verdana"/>
                <a:cs typeface="Verdana"/>
              </a:rPr>
              <a:t>т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spc="60" dirty="0">
                <a:latin typeface="Verdana"/>
                <a:cs typeface="Verdana"/>
              </a:rPr>
              <a:t>и</a:t>
            </a:r>
            <a:r>
              <a:rPr sz="1400" spc="-175" dirty="0">
                <a:latin typeface="Verdana"/>
                <a:cs typeface="Verdana"/>
              </a:rPr>
              <a:t> </a:t>
            </a:r>
            <a:r>
              <a:rPr sz="1400" spc="-50" dirty="0">
                <a:latin typeface="Verdana"/>
                <a:cs typeface="Verdana"/>
              </a:rPr>
              <a:t>е </a:t>
            </a:r>
            <a:r>
              <a:rPr sz="1400" spc="85" dirty="0">
                <a:latin typeface="Verdana"/>
                <a:cs typeface="Verdana"/>
              </a:rPr>
              <a:t>р</a:t>
            </a:r>
            <a:r>
              <a:rPr sz="1400" spc="-19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е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spc="70" dirty="0">
                <a:latin typeface="Verdana"/>
                <a:cs typeface="Verdana"/>
              </a:rPr>
              <a:t>ш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е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spc="50" dirty="0">
                <a:latin typeface="Verdana"/>
                <a:cs typeface="Verdana"/>
              </a:rPr>
              <a:t>н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spc="60" dirty="0">
                <a:latin typeface="Verdana"/>
                <a:cs typeface="Verdana"/>
              </a:rPr>
              <a:t>и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я</a:t>
            </a:r>
            <a:r>
              <a:rPr sz="1400" spc="45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о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spc="60" dirty="0">
                <a:latin typeface="Verdana"/>
                <a:cs typeface="Verdana"/>
              </a:rPr>
              <a:t>б</a:t>
            </a:r>
            <a:r>
              <a:rPr sz="1400" spc="480" dirty="0">
                <a:latin typeface="Verdana"/>
                <a:cs typeface="Verdana"/>
              </a:rPr>
              <a:t> </a:t>
            </a:r>
            <a:r>
              <a:rPr sz="1400" spc="-55" dirty="0">
                <a:latin typeface="Verdana"/>
                <a:cs typeface="Verdana"/>
              </a:rPr>
              <a:t>у</a:t>
            </a:r>
            <a:r>
              <a:rPr sz="1400" spc="-195" dirty="0">
                <a:latin typeface="Verdana"/>
                <a:cs typeface="Verdana"/>
              </a:rPr>
              <a:t> </a:t>
            </a:r>
            <a:r>
              <a:rPr sz="1400" spc="-25" dirty="0">
                <a:latin typeface="Verdana"/>
                <a:cs typeface="Verdana"/>
              </a:rPr>
              <a:t>ч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-35" dirty="0">
                <a:latin typeface="Verdana"/>
                <a:cs typeface="Verdana"/>
              </a:rPr>
              <a:t>а</a:t>
            </a:r>
            <a:r>
              <a:rPr sz="1400" spc="-19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с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-50" dirty="0">
                <a:latin typeface="Verdana"/>
                <a:cs typeface="Verdana"/>
              </a:rPr>
              <a:t>т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spc="60" dirty="0">
                <a:latin typeface="Verdana"/>
                <a:cs typeface="Verdana"/>
              </a:rPr>
              <a:t>и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60" dirty="0">
                <a:latin typeface="Verdana"/>
                <a:cs typeface="Verdana"/>
              </a:rPr>
              <a:t>и</a:t>
            </a:r>
            <a:r>
              <a:rPr sz="1400" spc="48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в</a:t>
            </a:r>
            <a:r>
              <a:rPr sz="1400" spc="480" dirty="0">
                <a:latin typeface="Verdana"/>
                <a:cs typeface="Verdana"/>
              </a:rPr>
              <a:t> </a:t>
            </a:r>
            <a:r>
              <a:rPr sz="1400" spc="105" dirty="0">
                <a:latin typeface="Verdana"/>
                <a:cs typeface="Verdana"/>
              </a:rPr>
              <a:t>П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85" dirty="0">
                <a:latin typeface="Verdana"/>
                <a:cs typeface="Verdana"/>
              </a:rPr>
              <a:t>р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о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г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85" dirty="0">
                <a:latin typeface="Verdana"/>
                <a:cs typeface="Verdana"/>
              </a:rPr>
              <a:t>р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spc="-35" dirty="0">
                <a:latin typeface="Verdana"/>
                <a:cs typeface="Verdana"/>
              </a:rPr>
              <a:t>а</a:t>
            </a:r>
            <a:r>
              <a:rPr sz="1400" spc="-195" dirty="0">
                <a:latin typeface="Verdana"/>
                <a:cs typeface="Verdana"/>
              </a:rPr>
              <a:t> </a:t>
            </a:r>
            <a:r>
              <a:rPr sz="1400" spc="125" dirty="0">
                <a:latin typeface="Verdana"/>
                <a:cs typeface="Verdana"/>
              </a:rPr>
              <a:t>м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spc="125" dirty="0">
                <a:latin typeface="Verdana"/>
                <a:cs typeface="Verdana"/>
              </a:rPr>
              <a:t>м</a:t>
            </a:r>
            <a:r>
              <a:rPr sz="1400" spc="-195" dirty="0">
                <a:latin typeface="Verdana"/>
                <a:cs typeface="Verdana"/>
              </a:rPr>
              <a:t> </a:t>
            </a:r>
            <a:r>
              <a:rPr sz="1400" spc="-50" dirty="0">
                <a:latin typeface="Verdana"/>
                <a:cs typeface="Verdana"/>
              </a:rPr>
              <a:t>е</a:t>
            </a:r>
            <a:endParaRPr sz="1400" dirty="0">
              <a:latin typeface="Verdana"/>
              <a:cs typeface="Verdana"/>
            </a:endParaRPr>
          </a:p>
          <a:p>
            <a:pPr marL="12700" marR="3587750" indent="297815">
              <a:lnSpc>
                <a:spcPct val="100000"/>
              </a:lnSpc>
              <a:spcBef>
                <a:spcPts val="1680"/>
              </a:spcBef>
              <a:buAutoNum type="arabicPeriod"/>
              <a:tabLst>
                <a:tab pos="310515" algn="l"/>
              </a:tabLst>
            </a:pPr>
            <a:r>
              <a:rPr sz="1400" spc="85" dirty="0">
                <a:latin typeface="Verdana"/>
                <a:cs typeface="Verdana"/>
              </a:rPr>
              <a:t>В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е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д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е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spc="50" dirty="0">
                <a:latin typeface="Verdana"/>
                <a:cs typeface="Verdana"/>
              </a:rPr>
              <a:t>н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spc="60" dirty="0">
                <a:latin typeface="Verdana"/>
                <a:cs typeface="Verdana"/>
              </a:rPr>
              <a:t>и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е</a:t>
            </a:r>
            <a:r>
              <a:rPr sz="1400" spc="46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з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spc="-35" dirty="0">
                <a:latin typeface="Verdana"/>
                <a:cs typeface="Verdana"/>
              </a:rPr>
              <a:t>а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50" dirty="0">
                <a:latin typeface="Verdana"/>
                <a:cs typeface="Verdana"/>
              </a:rPr>
              <a:t>н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я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-50" dirty="0">
                <a:latin typeface="Verdana"/>
                <a:cs typeface="Verdana"/>
              </a:rPr>
              <a:t>т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spc="60" dirty="0">
                <a:latin typeface="Verdana"/>
                <a:cs typeface="Verdana"/>
              </a:rPr>
              <a:t>и</a:t>
            </a:r>
            <a:r>
              <a:rPr sz="1400" spc="-175" dirty="0">
                <a:latin typeface="Verdana"/>
                <a:cs typeface="Verdana"/>
              </a:rPr>
              <a:t> </a:t>
            </a:r>
            <a:r>
              <a:rPr sz="1400" spc="60" dirty="0">
                <a:latin typeface="Verdana"/>
                <a:cs typeface="Verdana"/>
              </a:rPr>
              <a:t>й</a:t>
            </a:r>
            <a:r>
              <a:rPr sz="1400" spc="47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с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о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г</a:t>
            </a:r>
            <a:r>
              <a:rPr sz="1400" spc="-17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л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-35" dirty="0">
                <a:latin typeface="Verdana"/>
                <a:cs typeface="Verdana"/>
              </a:rPr>
              <a:t>а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с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50" dirty="0">
                <a:latin typeface="Verdana"/>
                <a:cs typeface="Verdana"/>
              </a:rPr>
              <a:t>н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о</a:t>
            </a:r>
            <a:r>
              <a:rPr sz="1400" spc="459" dirty="0">
                <a:latin typeface="Verdana"/>
                <a:cs typeface="Verdana"/>
              </a:rPr>
              <a:t> </a:t>
            </a:r>
            <a:r>
              <a:rPr sz="1400" spc="125" dirty="0">
                <a:latin typeface="Verdana"/>
                <a:cs typeface="Verdana"/>
              </a:rPr>
              <a:t>м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spc="-35" dirty="0">
                <a:latin typeface="Verdana"/>
                <a:cs typeface="Verdana"/>
              </a:rPr>
              <a:t>а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spc="-50" dirty="0">
                <a:latin typeface="Verdana"/>
                <a:cs typeface="Verdana"/>
              </a:rPr>
              <a:t>т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е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85" dirty="0">
                <a:latin typeface="Verdana"/>
                <a:cs typeface="Verdana"/>
              </a:rPr>
              <a:t>р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spc="60" dirty="0">
                <a:latin typeface="Verdana"/>
                <a:cs typeface="Verdana"/>
              </a:rPr>
              <a:t>и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spc="-35" dirty="0">
                <a:latin typeface="Verdana"/>
                <a:cs typeface="Verdana"/>
              </a:rPr>
              <a:t>а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л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spc="-35" dirty="0">
                <a:latin typeface="Verdana"/>
                <a:cs typeface="Verdana"/>
              </a:rPr>
              <a:t>а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spc="75" dirty="0">
                <a:latin typeface="Verdana"/>
                <a:cs typeface="Verdana"/>
              </a:rPr>
              <a:t>м </a:t>
            </a:r>
            <a:r>
              <a:rPr sz="1400" spc="-55" dirty="0">
                <a:latin typeface="Verdana"/>
                <a:cs typeface="Verdana"/>
              </a:rPr>
              <a:t>у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-25" dirty="0">
                <a:latin typeface="Verdana"/>
                <a:cs typeface="Verdana"/>
              </a:rPr>
              <a:t>ч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е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60" dirty="0">
                <a:latin typeface="Verdana"/>
                <a:cs typeface="Verdana"/>
              </a:rPr>
              <a:t>б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spc="50" dirty="0">
                <a:latin typeface="Verdana"/>
                <a:cs typeface="Verdana"/>
              </a:rPr>
              <a:t>н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о</a:t>
            </a:r>
            <a:r>
              <a:rPr sz="1400" spc="-175" dirty="0">
                <a:latin typeface="Verdana"/>
                <a:cs typeface="Verdana"/>
              </a:rPr>
              <a:t> </a:t>
            </a:r>
            <a:r>
              <a:rPr sz="1400" spc="-110" dirty="0">
                <a:latin typeface="Verdana"/>
                <a:cs typeface="Verdana"/>
              </a:rPr>
              <a:t>-</a:t>
            </a:r>
            <a:r>
              <a:rPr sz="1400" spc="-175" dirty="0">
                <a:latin typeface="Verdana"/>
                <a:cs typeface="Verdana"/>
              </a:rPr>
              <a:t> </a:t>
            </a:r>
            <a:r>
              <a:rPr sz="1400" spc="125" dirty="0">
                <a:latin typeface="Verdana"/>
                <a:cs typeface="Verdana"/>
              </a:rPr>
              <a:t>м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е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-50" dirty="0">
                <a:latin typeface="Verdana"/>
                <a:cs typeface="Verdana"/>
              </a:rPr>
              <a:t>т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о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д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60" dirty="0">
                <a:latin typeface="Verdana"/>
                <a:cs typeface="Verdana"/>
              </a:rPr>
              <a:t>и</a:t>
            </a:r>
            <a:r>
              <a:rPr sz="1400" spc="-175" dirty="0">
                <a:latin typeface="Verdana"/>
                <a:cs typeface="Verdana"/>
              </a:rPr>
              <a:t> </a:t>
            </a:r>
            <a:r>
              <a:rPr sz="1400" spc="-25" dirty="0">
                <a:latin typeface="Verdana"/>
                <a:cs typeface="Verdana"/>
              </a:rPr>
              <a:t>ч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е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с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spc="-25" dirty="0">
                <a:latin typeface="Verdana"/>
                <a:cs typeface="Verdana"/>
              </a:rPr>
              <a:t>к</a:t>
            </a:r>
            <a:r>
              <a:rPr sz="1400" spc="-17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о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г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о</a:t>
            </a:r>
            <a:r>
              <a:rPr sz="1400" spc="465" dirty="0">
                <a:latin typeface="Verdana"/>
                <a:cs typeface="Verdana"/>
              </a:rPr>
              <a:t> </a:t>
            </a:r>
            <a:r>
              <a:rPr sz="1400" spc="-25" dirty="0">
                <a:latin typeface="Verdana"/>
                <a:cs typeface="Verdana"/>
              </a:rPr>
              <a:t>к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о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125" dirty="0">
                <a:latin typeface="Verdana"/>
                <a:cs typeface="Verdana"/>
              </a:rPr>
              <a:t>м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50" dirty="0">
                <a:latin typeface="Verdana"/>
                <a:cs typeface="Verdana"/>
              </a:rPr>
              <a:t>п</a:t>
            </a:r>
            <a:r>
              <a:rPr sz="1400" spc="-17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л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е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-25" dirty="0">
                <a:latin typeface="Verdana"/>
                <a:cs typeface="Verdana"/>
              </a:rPr>
              <a:t>к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spc="-50" dirty="0">
                <a:latin typeface="Verdana"/>
                <a:cs typeface="Verdana"/>
              </a:rPr>
              <a:t>т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-50" dirty="0">
                <a:latin typeface="Verdana"/>
                <a:cs typeface="Verdana"/>
              </a:rPr>
              <a:t>а</a:t>
            </a:r>
            <a:endParaRPr sz="14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Verdana"/>
                <a:cs typeface="Verdana"/>
              </a:rPr>
              <a:t>с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о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о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spc="-50" dirty="0">
                <a:latin typeface="Verdana"/>
                <a:cs typeface="Verdana"/>
              </a:rPr>
              <a:t>т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в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е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spc="-50" dirty="0">
                <a:latin typeface="Verdana"/>
                <a:cs typeface="Verdana"/>
              </a:rPr>
              <a:t>т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с</a:t>
            </a:r>
            <a:r>
              <a:rPr sz="1400" spc="-175" dirty="0">
                <a:latin typeface="Verdana"/>
                <a:cs typeface="Verdana"/>
              </a:rPr>
              <a:t> </a:t>
            </a:r>
            <a:r>
              <a:rPr sz="1400" spc="-50" dirty="0">
                <a:latin typeface="Verdana"/>
                <a:cs typeface="Verdana"/>
              </a:rPr>
              <a:t>т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в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spc="-55" dirty="0">
                <a:latin typeface="Verdana"/>
                <a:cs typeface="Verdana"/>
              </a:rPr>
              <a:t>у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ю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spc="60" dirty="0">
                <a:latin typeface="Verdana"/>
                <a:cs typeface="Verdana"/>
              </a:rPr>
              <a:t>щ</a:t>
            </a:r>
            <a:r>
              <a:rPr sz="1400" spc="-17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е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г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о</a:t>
            </a:r>
            <a:r>
              <a:rPr sz="1400" spc="475" dirty="0">
                <a:latin typeface="Verdana"/>
                <a:cs typeface="Verdana"/>
              </a:rPr>
              <a:t> </a:t>
            </a:r>
            <a:r>
              <a:rPr sz="1400" spc="-25" dirty="0">
                <a:latin typeface="Verdana"/>
                <a:cs typeface="Verdana"/>
              </a:rPr>
              <a:t>к</a:t>
            </a:r>
            <a:r>
              <a:rPr sz="1400" spc="-17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л</a:t>
            </a:r>
            <a:r>
              <a:rPr sz="1400" spc="-175" dirty="0">
                <a:latin typeface="Verdana"/>
                <a:cs typeface="Verdana"/>
              </a:rPr>
              <a:t> </a:t>
            </a:r>
            <a:r>
              <a:rPr sz="1400" spc="-35" dirty="0">
                <a:latin typeface="Verdana"/>
                <a:cs typeface="Verdana"/>
              </a:rPr>
              <a:t>а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с</a:t>
            </a:r>
            <a:r>
              <a:rPr sz="1400" spc="-17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с</a:t>
            </a:r>
            <a:r>
              <a:rPr sz="1400" spc="-175" dirty="0">
                <a:latin typeface="Verdana"/>
                <a:cs typeface="Verdana"/>
              </a:rPr>
              <a:t> </a:t>
            </a:r>
            <a:r>
              <a:rPr sz="1400" spc="-50" dirty="0">
                <a:latin typeface="Verdana"/>
                <a:cs typeface="Verdana"/>
              </a:rPr>
              <a:t>а</a:t>
            </a:r>
            <a:endParaRPr sz="1400" dirty="0">
              <a:latin typeface="Verdana"/>
              <a:cs typeface="Verdana"/>
            </a:endParaRPr>
          </a:p>
          <a:p>
            <a:pPr marL="12700" marR="3834129" indent="295275">
              <a:lnSpc>
                <a:spcPct val="100000"/>
              </a:lnSpc>
              <a:spcBef>
                <a:spcPts val="1685"/>
              </a:spcBef>
              <a:buAutoNum type="arabicPeriod" startAt="3"/>
              <a:tabLst>
                <a:tab pos="307975" algn="l"/>
              </a:tabLst>
            </a:pPr>
            <a:r>
              <a:rPr sz="1400" spc="85" dirty="0">
                <a:latin typeface="Verdana"/>
                <a:cs typeface="Verdana"/>
              </a:rPr>
              <a:t>У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-25" dirty="0">
                <a:latin typeface="Verdana"/>
                <a:cs typeface="Verdana"/>
              </a:rPr>
              <a:t>ч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-35" dirty="0">
                <a:latin typeface="Verdana"/>
                <a:cs typeface="Verdana"/>
              </a:rPr>
              <a:t>а</a:t>
            </a:r>
            <a:r>
              <a:rPr sz="1400" spc="-19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с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-50" dirty="0">
                <a:latin typeface="Verdana"/>
                <a:cs typeface="Verdana"/>
              </a:rPr>
              <a:t>т</a:t>
            </a:r>
            <a:r>
              <a:rPr sz="1400" spc="-195" dirty="0">
                <a:latin typeface="Verdana"/>
                <a:cs typeface="Verdana"/>
              </a:rPr>
              <a:t> </a:t>
            </a:r>
            <a:r>
              <a:rPr sz="1400" spc="60" dirty="0">
                <a:latin typeface="Verdana"/>
                <a:cs typeface="Verdana"/>
              </a:rPr>
              <a:t>и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е</a:t>
            </a:r>
            <a:r>
              <a:rPr sz="1400" spc="44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в</a:t>
            </a:r>
            <a:r>
              <a:rPr sz="1400" spc="48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о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spc="85" dirty="0">
                <a:latin typeface="Verdana"/>
                <a:cs typeface="Verdana"/>
              </a:rPr>
              <a:t>р</a:t>
            </a:r>
            <a:r>
              <a:rPr sz="1400" spc="-19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г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spc="-35" dirty="0">
                <a:latin typeface="Verdana"/>
                <a:cs typeface="Verdana"/>
              </a:rPr>
              <a:t>а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spc="50" dirty="0">
                <a:latin typeface="Verdana"/>
                <a:cs typeface="Verdana"/>
              </a:rPr>
              <a:t>н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spc="60" dirty="0">
                <a:latin typeface="Verdana"/>
                <a:cs typeface="Verdana"/>
              </a:rPr>
              <a:t>и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з</a:t>
            </a:r>
            <a:r>
              <a:rPr sz="1400" spc="-195" dirty="0">
                <a:latin typeface="Verdana"/>
                <a:cs typeface="Verdana"/>
              </a:rPr>
              <a:t> </a:t>
            </a:r>
            <a:r>
              <a:rPr sz="1400" spc="-35" dirty="0">
                <a:latin typeface="Verdana"/>
                <a:cs typeface="Verdana"/>
              </a:rPr>
              <a:t>а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spc="50" dirty="0">
                <a:latin typeface="Verdana"/>
                <a:cs typeface="Verdana"/>
              </a:rPr>
              <a:t>ц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60" dirty="0">
                <a:latin typeface="Verdana"/>
                <a:cs typeface="Verdana"/>
              </a:rPr>
              <a:t>и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60" dirty="0">
                <a:latin typeface="Verdana"/>
                <a:cs typeface="Verdana"/>
              </a:rPr>
              <a:t>и</a:t>
            </a:r>
            <a:r>
              <a:rPr sz="1400" spc="434" dirty="0">
                <a:latin typeface="Verdana"/>
                <a:cs typeface="Verdana"/>
              </a:rPr>
              <a:t> </a:t>
            </a:r>
            <a:r>
              <a:rPr sz="1400" spc="50" dirty="0">
                <a:latin typeface="Verdana"/>
                <a:cs typeface="Verdana"/>
              </a:rPr>
              <a:t>п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85" dirty="0">
                <a:latin typeface="Verdana"/>
                <a:cs typeface="Verdana"/>
              </a:rPr>
              <a:t>р</a:t>
            </a:r>
            <a:r>
              <a:rPr sz="1400" spc="-195" dirty="0">
                <a:latin typeface="Verdana"/>
                <a:cs typeface="Verdana"/>
              </a:rPr>
              <a:t> </a:t>
            </a:r>
            <a:r>
              <a:rPr sz="1400" spc="60" dirty="0">
                <a:latin typeface="Verdana"/>
                <a:cs typeface="Verdana"/>
              </a:rPr>
              <a:t>и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spc="70" dirty="0">
                <a:latin typeface="Verdana"/>
                <a:cs typeface="Verdana"/>
              </a:rPr>
              <a:t>ш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-25" dirty="0">
                <a:latin typeface="Verdana"/>
                <a:cs typeface="Verdana"/>
              </a:rPr>
              <a:t>к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о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л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spc="-25" dirty="0">
                <a:latin typeface="Verdana"/>
                <a:cs typeface="Verdana"/>
              </a:rPr>
              <a:t>ь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50" dirty="0">
                <a:latin typeface="Verdana"/>
                <a:cs typeface="Verdana"/>
              </a:rPr>
              <a:t>н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spc="-20" dirty="0">
                <a:latin typeface="Verdana"/>
                <a:cs typeface="Verdana"/>
              </a:rPr>
              <a:t>ы</a:t>
            </a:r>
            <a:r>
              <a:rPr sz="1400" spc="-195" dirty="0">
                <a:latin typeface="Verdana"/>
                <a:cs typeface="Verdana"/>
              </a:rPr>
              <a:t> </a:t>
            </a:r>
            <a:r>
              <a:rPr sz="1400" spc="-50" dirty="0">
                <a:latin typeface="Verdana"/>
                <a:cs typeface="Verdana"/>
              </a:rPr>
              <a:t>х </a:t>
            </a:r>
            <a:r>
              <a:rPr sz="1400" dirty="0">
                <a:latin typeface="Verdana"/>
                <a:cs typeface="Verdana"/>
              </a:rPr>
              <a:t>с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125" dirty="0">
                <a:latin typeface="Verdana"/>
                <a:cs typeface="Verdana"/>
              </a:rPr>
              <a:t>м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е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50" dirty="0">
                <a:latin typeface="Verdana"/>
                <a:cs typeface="Verdana"/>
              </a:rPr>
              <a:t>н</a:t>
            </a:r>
            <a:r>
              <a:rPr sz="1400" spc="490" dirty="0">
                <a:latin typeface="Verdana"/>
                <a:cs typeface="Verdana"/>
              </a:rPr>
              <a:t> </a:t>
            </a:r>
            <a:r>
              <a:rPr sz="1400" spc="-240" dirty="0">
                <a:latin typeface="Verdana"/>
                <a:cs typeface="Verdana"/>
              </a:rPr>
              <a:t>«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С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о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д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85" dirty="0">
                <a:latin typeface="Verdana"/>
                <a:cs typeface="Verdana"/>
              </a:rPr>
              <a:t>р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spc="-55" dirty="0">
                <a:latin typeface="Verdana"/>
                <a:cs typeface="Verdana"/>
              </a:rPr>
              <a:t>у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ж</a:t>
            </a:r>
            <a:r>
              <a:rPr sz="1400" spc="-17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е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с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-50" dirty="0">
                <a:latin typeface="Verdana"/>
                <a:cs typeface="Verdana"/>
              </a:rPr>
              <a:t>т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в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о</a:t>
            </a:r>
            <a:r>
              <a:rPr sz="1400" spc="455" dirty="0">
                <a:latin typeface="Verdana"/>
                <a:cs typeface="Verdana"/>
              </a:rPr>
              <a:t> </a:t>
            </a:r>
            <a:r>
              <a:rPr sz="1400" spc="85" dirty="0">
                <a:latin typeface="Verdana"/>
                <a:cs typeface="Verdana"/>
              </a:rPr>
              <a:t>О</a:t>
            </a:r>
            <a:r>
              <a:rPr sz="1400" spc="-175" dirty="0">
                <a:latin typeface="Verdana"/>
                <a:cs typeface="Verdana"/>
              </a:rPr>
              <a:t> </a:t>
            </a:r>
            <a:r>
              <a:rPr sz="1400" spc="85" dirty="0">
                <a:latin typeface="Verdana"/>
                <a:cs typeface="Verdana"/>
              </a:rPr>
              <a:t>р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л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я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т</a:t>
            </a:r>
            <a:r>
              <a:rPr sz="1400" spc="480" dirty="0">
                <a:latin typeface="Verdana"/>
                <a:cs typeface="Verdana"/>
              </a:rPr>
              <a:t> </a:t>
            </a:r>
            <a:r>
              <a:rPr sz="1400" spc="140" dirty="0">
                <a:latin typeface="Verdana"/>
                <a:cs typeface="Verdana"/>
              </a:rPr>
              <a:t>Р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о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с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с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60" dirty="0">
                <a:latin typeface="Verdana"/>
                <a:cs typeface="Verdana"/>
              </a:rPr>
              <a:t>и</a:t>
            </a:r>
            <a:r>
              <a:rPr sz="1400" spc="-175" dirty="0">
                <a:latin typeface="Verdana"/>
                <a:cs typeface="Verdana"/>
              </a:rPr>
              <a:t> </a:t>
            </a:r>
            <a:r>
              <a:rPr sz="1400" spc="60" dirty="0">
                <a:latin typeface="Verdana"/>
                <a:cs typeface="Verdana"/>
              </a:rPr>
              <a:t>и</a:t>
            </a:r>
            <a:r>
              <a:rPr sz="1400" spc="-175" dirty="0">
                <a:latin typeface="Verdana"/>
                <a:cs typeface="Verdana"/>
              </a:rPr>
              <a:t> </a:t>
            </a:r>
            <a:r>
              <a:rPr sz="1400" spc="-50" dirty="0">
                <a:latin typeface="Verdana"/>
                <a:cs typeface="Verdana"/>
              </a:rPr>
              <a:t>»</a:t>
            </a:r>
            <a:endParaRPr sz="1400" dirty="0">
              <a:latin typeface="Verdana"/>
              <a:cs typeface="Verdana"/>
            </a:endParaRPr>
          </a:p>
          <a:p>
            <a:pPr marL="325120" indent="-312420">
              <a:lnSpc>
                <a:spcPct val="100000"/>
              </a:lnSpc>
              <a:spcBef>
                <a:spcPts val="1290"/>
              </a:spcBef>
              <a:buAutoNum type="arabicPeriod" startAt="3"/>
              <a:tabLst>
                <a:tab pos="325120" algn="l"/>
              </a:tabLst>
            </a:pPr>
            <a:r>
              <a:rPr sz="1400" spc="85" dirty="0">
                <a:latin typeface="Verdana"/>
                <a:cs typeface="Verdana"/>
              </a:rPr>
              <a:t>В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з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-35" dirty="0">
                <a:latin typeface="Verdana"/>
                <a:cs typeface="Verdana"/>
              </a:rPr>
              <a:t>а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spc="60" dirty="0">
                <a:latin typeface="Verdana"/>
                <a:cs typeface="Verdana"/>
              </a:rPr>
              <a:t>и</a:t>
            </a:r>
            <a:r>
              <a:rPr sz="1400" spc="-175" dirty="0">
                <a:latin typeface="Verdana"/>
                <a:cs typeface="Verdana"/>
              </a:rPr>
              <a:t> </a:t>
            </a:r>
            <a:r>
              <a:rPr sz="1400" spc="125" dirty="0">
                <a:latin typeface="Verdana"/>
                <a:cs typeface="Verdana"/>
              </a:rPr>
              <a:t>м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о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д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е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spc="60" dirty="0">
                <a:latin typeface="Verdana"/>
                <a:cs typeface="Verdana"/>
              </a:rPr>
              <a:t>й</a:t>
            </a:r>
            <a:r>
              <a:rPr sz="1400" spc="-17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с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-50" dirty="0">
                <a:latin typeface="Verdana"/>
                <a:cs typeface="Verdana"/>
              </a:rPr>
              <a:t>т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в</a:t>
            </a:r>
            <a:r>
              <a:rPr sz="1400" spc="-200" dirty="0">
                <a:latin typeface="Verdana"/>
                <a:cs typeface="Verdana"/>
              </a:rPr>
              <a:t> </a:t>
            </a:r>
            <a:r>
              <a:rPr sz="1400" spc="60" dirty="0">
                <a:latin typeface="Verdana"/>
                <a:cs typeface="Verdana"/>
              </a:rPr>
              <a:t>и</a:t>
            </a:r>
            <a:r>
              <a:rPr sz="1400" spc="-17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е</a:t>
            </a:r>
            <a:r>
              <a:rPr sz="1400" spc="44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с</a:t>
            </a:r>
            <a:r>
              <a:rPr sz="1400" spc="49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с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о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в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е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spc="-50" dirty="0">
                <a:latin typeface="Verdana"/>
                <a:cs typeface="Verdana"/>
              </a:rPr>
              <a:t>т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50" dirty="0">
                <a:latin typeface="Verdana"/>
                <a:cs typeface="Verdana"/>
              </a:rPr>
              <a:t>н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60" dirty="0">
                <a:latin typeface="Verdana"/>
                <a:cs typeface="Verdana"/>
              </a:rPr>
              <a:t>и</a:t>
            </a:r>
            <a:r>
              <a:rPr sz="1400" spc="-175" dirty="0">
                <a:latin typeface="Verdana"/>
                <a:cs typeface="Verdana"/>
              </a:rPr>
              <a:t> </a:t>
            </a:r>
            <a:r>
              <a:rPr sz="1400" spc="-25" dirty="0">
                <a:latin typeface="Verdana"/>
                <a:cs typeface="Verdana"/>
              </a:rPr>
              <a:t>к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о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125" dirty="0">
                <a:latin typeface="Verdana"/>
                <a:cs typeface="Verdana"/>
              </a:rPr>
              <a:t>м</a:t>
            </a:r>
            <a:r>
              <a:rPr sz="1400" spc="46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д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spc="60" dirty="0">
                <a:latin typeface="Verdana"/>
                <a:cs typeface="Verdana"/>
              </a:rPr>
              <a:t>и</a:t>
            </a:r>
            <a:r>
              <a:rPr sz="1400" spc="-175" dirty="0">
                <a:latin typeface="Verdana"/>
                <a:cs typeface="Verdana"/>
              </a:rPr>
              <a:t> </a:t>
            </a:r>
            <a:r>
              <a:rPr sz="1400" spc="85" dirty="0">
                <a:latin typeface="Verdana"/>
                <a:cs typeface="Verdana"/>
              </a:rPr>
              <a:t>р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е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spc="-25" dirty="0">
                <a:latin typeface="Verdana"/>
                <a:cs typeface="Verdana"/>
              </a:rPr>
              <a:t>к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spc="-50" dirty="0">
                <a:latin typeface="Verdana"/>
                <a:cs typeface="Verdana"/>
              </a:rPr>
              <a:t>т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о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85" dirty="0">
                <a:latin typeface="Verdana"/>
                <a:cs typeface="Verdana"/>
              </a:rPr>
              <a:t>р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а</a:t>
            </a:r>
            <a:r>
              <a:rPr sz="1400" spc="470" dirty="0">
                <a:latin typeface="Verdana"/>
                <a:cs typeface="Verdana"/>
              </a:rPr>
              <a:t> </a:t>
            </a:r>
            <a:r>
              <a:rPr sz="1400" spc="50" dirty="0">
                <a:latin typeface="Verdana"/>
                <a:cs typeface="Verdana"/>
              </a:rPr>
              <a:t>п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о</a:t>
            </a:r>
            <a:r>
              <a:rPr sz="1400" spc="48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в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о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с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50" dirty="0">
                <a:latin typeface="Verdana"/>
                <a:cs typeface="Verdana"/>
              </a:rPr>
              <a:t>п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spc="60" dirty="0">
                <a:latin typeface="Verdana"/>
                <a:cs typeface="Verdana"/>
              </a:rPr>
              <a:t>и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spc="-50" dirty="0">
                <a:latin typeface="Verdana"/>
                <a:cs typeface="Verdana"/>
              </a:rPr>
              <a:t>т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-35" dirty="0">
                <a:latin typeface="Verdana"/>
                <a:cs typeface="Verdana"/>
              </a:rPr>
              <a:t>а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spc="50" dirty="0">
                <a:latin typeface="Verdana"/>
                <a:cs typeface="Verdana"/>
              </a:rPr>
              <a:t>н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60" dirty="0">
                <a:latin typeface="Verdana"/>
                <a:cs typeface="Verdana"/>
              </a:rPr>
              <a:t>и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ю</a:t>
            </a:r>
            <a:r>
              <a:rPr sz="1400" spc="470" dirty="0">
                <a:latin typeface="Verdana"/>
                <a:cs typeface="Verdana"/>
              </a:rPr>
              <a:t> </a:t>
            </a:r>
            <a:r>
              <a:rPr sz="1400" spc="10" dirty="0">
                <a:latin typeface="Verdana"/>
                <a:cs typeface="Verdana"/>
              </a:rPr>
              <a:t>и</a:t>
            </a:r>
            <a:endParaRPr sz="1400" dirty="0">
              <a:latin typeface="Verdana"/>
              <a:cs typeface="Verdana"/>
            </a:endParaRPr>
          </a:p>
          <a:p>
            <a:pPr marL="12700" marR="5080">
              <a:lnSpc>
                <a:spcPct val="100000"/>
              </a:lnSpc>
            </a:pPr>
            <a:r>
              <a:rPr sz="1400" dirty="0">
                <a:latin typeface="Verdana"/>
                <a:cs typeface="Verdana"/>
              </a:rPr>
              <a:t>в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з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spc="-35" dirty="0">
                <a:latin typeface="Verdana"/>
                <a:cs typeface="Verdana"/>
              </a:rPr>
              <a:t>а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spc="60" dirty="0">
                <a:latin typeface="Verdana"/>
                <a:cs typeface="Verdana"/>
              </a:rPr>
              <a:t>и</a:t>
            </a:r>
            <a:r>
              <a:rPr sz="1400" spc="-175" dirty="0">
                <a:latin typeface="Verdana"/>
                <a:cs typeface="Verdana"/>
              </a:rPr>
              <a:t> </a:t>
            </a:r>
            <a:r>
              <a:rPr sz="1400" spc="125" dirty="0">
                <a:latin typeface="Verdana"/>
                <a:cs typeface="Verdana"/>
              </a:rPr>
              <a:t>м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о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д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е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spc="60" dirty="0">
                <a:latin typeface="Verdana"/>
                <a:cs typeface="Verdana"/>
              </a:rPr>
              <a:t>й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с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spc="-50" dirty="0">
                <a:latin typeface="Verdana"/>
                <a:cs typeface="Verdana"/>
              </a:rPr>
              <a:t>т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в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60" dirty="0">
                <a:latin typeface="Verdana"/>
                <a:cs typeface="Verdana"/>
              </a:rPr>
              <a:t>и</a:t>
            </a:r>
            <a:r>
              <a:rPr sz="1400" spc="-19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ю</a:t>
            </a:r>
            <a:r>
              <a:rPr sz="1400" spc="45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с</a:t>
            </a:r>
            <a:r>
              <a:rPr sz="1400" spc="49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д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е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-50" dirty="0">
                <a:latin typeface="Verdana"/>
                <a:cs typeface="Verdana"/>
              </a:rPr>
              <a:t>т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с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-25" dirty="0">
                <a:latin typeface="Verdana"/>
                <a:cs typeface="Verdana"/>
              </a:rPr>
              <a:t>к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spc="60" dirty="0">
                <a:latin typeface="Verdana"/>
                <a:cs typeface="Verdana"/>
              </a:rPr>
              <a:t>и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spc="125" dirty="0">
                <a:latin typeface="Verdana"/>
                <a:cs typeface="Verdana"/>
              </a:rPr>
              <a:t>м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spc="60" dirty="0">
                <a:latin typeface="Verdana"/>
                <a:cs typeface="Verdana"/>
              </a:rPr>
              <a:t>и</a:t>
            </a:r>
            <a:r>
              <a:rPr sz="1400" spc="46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о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spc="60" dirty="0">
                <a:latin typeface="Verdana"/>
                <a:cs typeface="Verdana"/>
              </a:rPr>
              <a:t>б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60" dirty="0">
                <a:latin typeface="Verdana"/>
                <a:cs typeface="Verdana"/>
              </a:rPr>
              <a:t>щ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е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с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-50" dirty="0">
                <a:latin typeface="Verdana"/>
                <a:cs typeface="Verdana"/>
              </a:rPr>
              <a:t>т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в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е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spc="50" dirty="0">
                <a:latin typeface="Verdana"/>
                <a:cs typeface="Verdana"/>
              </a:rPr>
              <a:t>н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50" dirty="0">
                <a:latin typeface="Verdana"/>
                <a:cs typeface="Verdana"/>
              </a:rPr>
              <a:t>н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spc="-20" dirty="0">
                <a:latin typeface="Verdana"/>
                <a:cs typeface="Verdana"/>
              </a:rPr>
              <a:t>ы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125" dirty="0">
                <a:latin typeface="Verdana"/>
                <a:cs typeface="Verdana"/>
              </a:rPr>
              <a:t>м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spc="60" dirty="0">
                <a:latin typeface="Verdana"/>
                <a:cs typeface="Verdana"/>
              </a:rPr>
              <a:t>и</a:t>
            </a:r>
            <a:r>
              <a:rPr sz="1400" spc="44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о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60" dirty="0">
                <a:latin typeface="Verdana"/>
                <a:cs typeface="Verdana"/>
              </a:rPr>
              <a:t>б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-45" dirty="0">
                <a:latin typeface="Verdana"/>
                <a:cs typeface="Verdana"/>
              </a:rPr>
              <a:t>ъ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е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д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spc="60" dirty="0">
                <a:latin typeface="Verdana"/>
                <a:cs typeface="Verdana"/>
              </a:rPr>
              <a:t>и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spc="50" dirty="0">
                <a:latin typeface="Verdana"/>
                <a:cs typeface="Verdana"/>
              </a:rPr>
              <a:t>н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е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spc="50" dirty="0">
                <a:latin typeface="Verdana"/>
                <a:cs typeface="Verdana"/>
              </a:rPr>
              <a:t>н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60" dirty="0">
                <a:latin typeface="Verdana"/>
                <a:cs typeface="Verdana"/>
              </a:rPr>
              <a:t>и</a:t>
            </a:r>
            <a:r>
              <a:rPr sz="1400" spc="-17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я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125" dirty="0">
                <a:latin typeface="Verdana"/>
                <a:cs typeface="Verdana"/>
              </a:rPr>
              <a:t>м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spc="60" dirty="0">
                <a:latin typeface="Verdana"/>
                <a:cs typeface="Verdana"/>
              </a:rPr>
              <a:t>и</a:t>
            </a:r>
            <a:r>
              <a:rPr sz="1400" spc="46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в</a:t>
            </a:r>
            <a:r>
              <a:rPr sz="1400" spc="480" dirty="0">
                <a:latin typeface="Verdana"/>
                <a:cs typeface="Verdana"/>
              </a:rPr>
              <a:t> </a:t>
            </a:r>
            <a:r>
              <a:rPr sz="1400" spc="50" dirty="0">
                <a:latin typeface="Verdana"/>
                <a:cs typeface="Verdana"/>
              </a:rPr>
              <a:t>ц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е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л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я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-50" dirty="0">
                <a:latin typeface="Verdana"/>
                <a:cs typeface="Verdana"/>
              </a:rPr>
              <a:t>х </a:t>
            </a:r>
            <a:r>
              <a:rPr sz="1400" dirty="0">
                <a:latin typeface="Verdana"/>
                <a:cs typeface="Verdana"/>
              </a:rPr>
              <a:t>о</a:t>
            </a:r>
            <a:r>
              <a:rPr sz="1400" spc="-195" dirty="0">
                <a:latin typeface="Verdana"/>
                <a:cs typeface="Verdana"/>
              </a:rPr>
              <a:t> </a:t>
            </a:r>
            <a:r>
              <a:rPr sz="1400" spc="85" dirty="0">
                <a:latin typeface="Verdana"/>
                <a:cs typeface="Verdana"/>
              </a:rPr>
              <a:t>р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г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spc="-35" dirty="0">
                <a:latin typeface="Verdana"/>
                <a:cs typeface="Verdana"/>
              </a:rPr>
              <a:t>а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spc="50" dirty="0">
                <a:latin typeface="Verdana"/>
                <a:cs typeface="Verdana"/>
              </a:rPr>
              <a:t>н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60" dirty="0">
                <a:latin typeface="Verdana"/>
                <a:cs typeface="Verdana"/>
              </a:rPr>
              <a:t>и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з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spc="-35" dirty="0">
                <a:latin typeface="Verdana"/>
                <a:cs typeface="Verdana"/>
              </a:rPr>
              <a:t>а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spc="50" dirty="0">
                <a:latin typeface="Verdana"/>
                <a:cs typeface="Verdana"/>
              </a:rPr>
              <a:t>ц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60" dirty="0">
                <a:latin typeface="Verdana"/>
                <a:cs typeface="Verdana"/>
              </a:rPr>
              <a:t>и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spc="60" dirty="0">
                <a:latin typeface="Verdana"/>
                <a:cs typeface="Verdana"/>
              </a:rPr>
              <a:t>и</a:t>
            </a:r>
            <a:r>
              <a:rPr sz="1400" spc="45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с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о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spc="60" dirty="0">
                <a:latin typeface="Verdana"/>
                <a:cs typeface="Verdana"/>
              </a:rPr>
              <a:t>б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-20" dirty="0">
                <a:latin typeface="Verdana"/>
                <a:cs typeface="Verdana"/>
              </a:rPr>
              <a:t>ы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-50" dirty="0">
                <a:latin typeface="Verdana"/>
                <a:cs typeface="Verdana"/>
              </a:rPr>
              <a:t>т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spc="60" dirty="0">
                <a:latin typeface="Verdana"/>
                <a:cs typeface="Verdana"/>
              </a:rPr>
              <a:t>и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spc="10" dirty="0">
                <a:latin typeface="Verdana"/>
                <a:cs typeface="Verdana"/>
              </a:rPr>
              <a:t>й</a:t>
            </a:r>
            <a:endParaRPr sz="1400" dirty="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582036" y="5133289"/>
            <a:ext cx="9001760" cy="666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05" dirty="0">
                <a:latin typeface="Verdana"/>
                <a:cs typeface="Verdana"/>
              </a:rPr>
              <a:t>5</a:t>
            </a:r>
            <a:r>
              <a:rPr sz="1400" spc="-19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.</a:t>
            </a:r>
            <a:r>
              <a:rPr sz="1400" spc="475" dirty="0">
                <a:latin typeface="Verdana"/>
                <a:cs typeface="Verdana"/>
              </a:rPr>
              <a:t> </a:t>
            </a:r>
            <a:r>
              <a:rPr sz="1400" spc="105" dirty="0">
                <a:latin typeface="Verdana"/>
                <a:cs typeface="Verdana"/>
              </a:rPr>
              <a:t>П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85" dirty="0">
                <a:latin typeface="Verdana"/>
                <a:cs typeface="Verdana"/>
              </a:rPr>
              <a:t>р</a:t>
            </a:r>
            <a:r>
              <a:rPr sz="1400" spc="-195" dirty="0">
                <a:latin typeface="Verdana"/>
                <a:cs typeface="Verdana"/>
              </a:rPr>
              <a:t> </a:t>
            </a:r>
            <a:r>
              <a:rPr sz="1400" spc="60" dirty="0">
                <a:latin typeface="Verdana"/>
                <a:cs typeface="Verdana"/>
              </a:rPr>
              <a:t>и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в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л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е</a:t>
            </a:r>
            <a:r>
              <a:rPr sz="1400" spc="-195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ч</a:t>
            </a:r>
            <a:r>
              <a:rPr sz="1400" spc="-19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е</a:t>
            </a:r>
            <a:r>
              <a:rPr sz="1400" spc="-210" dirty="0">
                <a:latin typeface="Verdana"/>
                <a:cs typeface="Verdana"/>
              </a:rPr>
              <a:t> </a:t>
            </a:r>
            <a:r>
              <a:rPr sz="1400" spc="50" dirty="0">
                <a:latin typeface="Verdana"/>
                <a:cs typeface="Verdana"/>
              </a:rPr>
              <a:t>н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spc="60" dirty="0">
                <a:latin typeface="Verdana"/>
                <a:cs typeface="Verdana"/>
              </a:rPr>
              <a:t>и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е</a:t>
            </a:r>
            <a:r>
              <a:rPr sz="1400" spc="434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с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spc="-35" dirty="0">
                <a:latin typeface="Verdana"/>
                <a:cs typeface="Verdana"/>
              </a:rPr>
              <a:t>т</a:t>
            </a:r>
            <a:r>
              <a:rPr sz="1400" spc="-195" dirty="0">
                <a:latin typeface="Verdana"/>
                <a:cs typeface="Verdana"/>
              </a:rPr>
              <a:t> </a:t>
            </a:r>
            <a:r>
              <a:rPr sz="1400" spc="-35" dirty="0">
                <a:latin typeface="Verdana"/>
                <a:cs typeface="Verdana"/>
              </a:rPr>
              <a:t>а</a:t>
            </a:r>
            <a:r>
              <a:rPr sz="1400" spc="-195" dirty="0">
                <a:latin typeface="Verdana"/>
                <a:cs typeface="Verdana"/>
              </a:rPr>
              <a:t> </a:t>
            </a:r>
            <a:r>
              <a:rPr sz="1400" spc="85" dirty="0">
                <a:latin typeface="Verdana"/>
                <a:cs typeface="Verdana"/>
              </a:rPr>
              <a:t>р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spc="70" dirty="0">
                <a:latin typeface="Verdana"/>
                <a:cs typeface="Verdana"/>
              </a:rPr>
              <a:t>ш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е</a:t>
            </a:r>
            <a:r>
              <a:rPr sz="1400" spc="-195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к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л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spc="-35" dirty="0">
                <a:latin typeface="Verdana"/>
                <a:cs typeface="Verdana"/>
              </a:rPr>
              <a:t>а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с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с</a:t>
            </a:r>
            <a:r>
              <a:rPr sz="1400" spc="-204" dirty="0">
                <a:latin typeface="Verdana"/>
                <a:cs typeface="Verdana"/>
              </a:rPr>
              <a:t> </a:t>
            </a:r>
            <a:r>
              <a:rPr sz="1400" spc="50" dirty="0">
                <a:latin typeface="Verdana"/>
                <a:cs typeface="Verdana"/>
              </a:rPr>
              <a:t>н</a:t>
            </a:r>
            <a:r>
              <a:rPr sz="1400" spc="-195" dirty="0">
                <a:latin typeface="Verdana"/>
                <a:cs typeface="Verdana"/>
              </a:rPr>
              <a:t> </a:t>
            </a:r>
            <a:r>
              <a:rPr sz="1400" spc="60" dirty="0">
                <a:latin typeface="Verdana"/>
                <a:cs typeface="Verdana"/>
              </a:rPr>
              <a:t>и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к</a:t>
            </a:r>
            <a:r>
              <a:rPr sz="1400" spc="-204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о</a:t>
            </a:r>
            <a:r>
              <a:rPr sz="1400" spc="-19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в</a:t>
            </a:r>
            <a:r>
              <a:rPr sz="1400" spc="434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к</a:t>
            </a:r>
            <a:r>
              <a:rPr sz="1400" spc="47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д</a:t>
            </a:r>
            <a:r>
              <a:rPr sz="1400" spc="-19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е</a:t>
            </a:r>
            <a:r>
              <a:rPr sz="1400" spc="-19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я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spc="-35" dirty="0">
                <a:latin typeface="Verdana"/>
                <a:cs typeface="Verdana"/>
              </a:rPr>
              <a:t>т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е</a:t>
            </a:r>
            <a:r>
              <a:rPr sz="1400" spc="-19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л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spc="-25" dirty="0">
                <a:latin typeface="Verdana"/>
                <a:cs typeface="Verdana"/>
              </a:rPr>
              <a:t>ь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spc="50" dirty="0">
                <a:latin typeface="Verdana"/>
                <a:cs typeface="Verdana"/>
              </a:rPr>
              <a:t>н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о</a:t>
            </a:r>
            <a:r>
              <a:rPr sz="1400" spc="-19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с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spc="-35" dirty="0">
                <a:latin typeface="Verdana"/>
                <a:cs typeface="Verdana"/>
              </a:rPr>
              <a:t>т</a:t>
            </a:r>
            <a:r>
              <a:rPr sz="1400" spc="-195" dirty="0">
                <a:latin typeface="Verdana"/>
                <a:cs typeface="Verdana"/>
              </a:rPr>
              <a:t> </a:t>
            </a:r>
            <a:r>
              <a:rPr sz="1400" spc="60" dirty="0">
                <a:latin typeface="Verdana"/>
                <a:cs typeface="Verdana"/>
              </a:rPr>
              <a:t>и</a:t>
            </a:r>
            <a:r>
              <a:rPr sz="1400" spc="445" dirty="0">
                <a:latin typeface="Verdana"/>
                <a:cs typeface="Verdana"/>
              </a:rPr>
              <a:t> </a:t>
            </a:r>
            <a:r>
              <a:rPr sz="1400" spc="50" dirty="0">
                <a:latin typeface="Verdana"/>
                <a:cs typeface="Verdana"/>
              </a:rPr>
              <a:t>н</a:t>
            </a:r>
            <a:r>
              <a:rPr sz="1400" spc="-195" dirty="0">
                <a:latin typeface="Verdana"/>
                <a:cs typeface="Verdana"/>
              </a:rPr>
              <a:t> </a:t>
            </a:r>
            <a:r>
              <a:rPr sz="1400" spc="-35" dirty="0">
                <a:latin typeface="Verdana"/>
                <a:cs typeface="Verdana"/>
              </a:rPr>
              <a:t>а</a:t>
            </a:r>
            <a:r>
              <a:rPr sz="1400" spc="-19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с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-35" dirty="0">
                <a:latin typeface="Verdana"/>
                <a:cs typeface="Verdana"/>
              </a:rPr>
              <a:t>т</a:t>
            </a:r>
            <a:r>
              <a:rPr sz="1400" spc="-195" dirty="0">
                <a:latin typeface="Verdana"/>
                <a:cs typeface="Verdana"/>
              </a:rPr>
              <a:t> </a:t>
            </a:r>
            <a:r>
              <a:rPr sz="1400" spc="-35" dirty="0">
                <a:latin typeface="Verdana"/>
                <a:cs typeface="Verdana"/>
              </a:rPr>
              <a:t>а</a:t>
            </a:r>
            <a:r>
              <a:rPr sz="1400" spc="-19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в</a:t>
            </a:r>
            <a:r>
              <a:rPr sz="1400" spc="-195" dirty="0">
                <a:latin typeface="Verdana"/>
                <a:cs typeface="Verdana"/>
              </a:rPr>
              <a:t> </a:t>
            </a:r>
            <a:r>
              <a:rPr sz="1400" spc="50" dirty="0">
                <a:latin typeface="Verdana"/>
                <a:cs typeface="Verdana"/>
              </a:rPr>
              <a:t>н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spc="60" dirty="0">
                <a:latin typeface="Verdana"/>
                <a:cs typeface="Verdana"/>
              </a:rPr>
              <a:t>и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к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а</a:t>
            </a:r>
            <a:r>
              <a:rPr sz="1400" spc="450" dirty="0">
                <a:latin typeface="Verdana"/>
                <a:cs typeface="Verdana"/>
              </a:rPr>
              <a:t> </a:t>
            </a:r>
            <a:r>
              <a:rPr sz="1400" spc="-50" dirty="0">
                <a:latin typeface="Verdana"/>
                <a:cs typeface="Verdana"/>
              </a:rPr>
              <a:t>в</a:t>
            </a:r>
            <a:endParaRPr sz="1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400" spc="50" dirty="0">
                <a:latin typeface="Verdana"/>
                <a:cs typeface="Verdana"/>
              </a:rPr>
              <a:t>п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spc="85" dirty="0">
                <a:latin typeface="Verdana"/>
                <a:cs typeface="Verdana"/>
              </a:rPr>
              <a:t>р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о</a:t>
            </a:r>
            <a:r>
              <a:rPr sz="1400" spc="-19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г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spc="85" dirty="0">
                <a:latin typeface="Verdana"/>
                <a:cs typeface="Verdana"/>
              </a:rPr>
              <a:t>р</a:t>
            </a:r>
            <a:r>
              <a:rPr sz="1400" spc="-195" dirty="0">
                <a:latin typeface="Verdana"/>
                <a:cs typeface="Verdana"/>
              </a:rPr>
              <a:t> </a:t>
            </a:r>
            <a:r>
              <a:rPr sz="1400" spc="-35" dirty="0">
                <a:latin typeface="Verdana"/>
                <a:cs typeface="Verdana"/>
              </a:rPr>
              <a:t>а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spc="125" dirty="0">
                <a:latin typeface="Verdana"/>
                <a:cs typeface="Verdana"/>
              </a:rPr>
              <a:t>м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spc="125" dirty="0">
                <a:latin typeface="Verdana"/>
                <a:cs typeface="Verdana"/>
              </a:rPr>
              <a:t>м</a:t>
            </a:r>
            <a:r>
              <a:rPr sz="1400" spc="-19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е</a:t>
            </a:r>
            <a:r>
              <a:rPr sz="1400" spc="440" dirty="0">
                <a:latin typeface="Verdana"/>
                <a:cs typeface="Verdana"/>
              </a:rPr>
              <a:t> </a:t>
            </a:r>
            <a:r>
              <a:rPr sz="1400" spc="-240" dirty="0">
                <a:latin typeface="Verdana"/>
                <a:cs typeface="Verdana"/>
              </a:rPr>
              <a:t>«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85" dirty="0">
                <a:latin typeface="Verdana"/>
                <a:cs typeface="Verdana"/>
              </a:rPr>
              <a:t>О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85" dirty="0">
                <a:latin typeface="Verdana"/>
                <a:cs typeface="Verdana"/>
              </a:rPr>
              <a:t>р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л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я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spc="-50" dirty="0">
                <a:latin typeface="Verdana"/>
                <a:cs typeface="Verdana"/>
              </a:rPr>
              <a:t>т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а</a:t>
            </a:r>
            <a:r>
              <a:rPr sz="1400" spc="455" dirty="0">
                <a:latin typeface="Verdana"/>
                <a:cs typeface="Verdana"/>
              </a:rPr>
              <a:t> </a:t>
            </a:r>
            <a:r>
              <a:rPr sz="1400" spc="140" dirty="0">
                <a:latin typeface="Verdana"/>
                <a:cs typeface="Verdana"/>
              </a:rPr>
              <a:t>Р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о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с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с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60" dirty="0">
                <a:latin typeface="Verdana"/>
                <a:cs typeface="Verdana"/>
              </a:rPr>
              <a:t>и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spc="60" dirty="0">
                <a:latin typeface="Verdana"/>
                <a:cs typeface="Verdana"/>
              </a:rPr>
              <a:t>и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-240" dirty="0">
                <a:latin typeface="Verdana"/>
                <a:cs typeface="Verdana"/>
              </a:rPr>
              <a:t>»</a:t>
            </a:r>
            <a:r>
              <a:rPr sz="1400" spc="-19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,</a:t>
            </a:r>
            <a:r>
              <a:rPr sz="1400" spc="44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о</a:t>
            </a:r>
            <a:r>
              <a:rPr sz="1400" spc="-19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с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-55" dirty="0">
                <a:latin typeface="Verdana"/>
                <a:cs typeface="Verdana"/>
              </a:rPr>
              <a:t>у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spc="60" dirty="0">
                <a:latin typeface="Verdana"/>
                <a:cs typeface="Verdana"/>
              </a:rPr>
              <a:t>щ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е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с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spc="-50" dirty="0">
                <a:latin typeface="Verdana"/>
                <a:cs typeface="Verdana"/>
              </a:rPr>
              <a:t>т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в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л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е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spc="50" dirty="0">
                <a:latin typeface="Verdana"/>
                <a:cs typeface="Verdana"/>
              </a:rPr>
              <a:t>н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spc="60" dirty="0">
                <a:latin typeface="Verdana"/>
                <a:cs typeface="Verdana"/>
              </a:rPr>
              <a:t>и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е</a:t>
            </a:r>
            <a:r>
              <a:rPr sz="1400" spc="430" dirty="0">
                <a:latin typeface="Verdana"/>
                <a:cs typeface="Verdana"/>
              </a:rPr>
              <a:t> </a:t>
            </a:r>
            <a:r>
              <a:rPr sz="1400" spc="50" dirty="0">
                <a:latin typeface="Verdana"/>
                <a:cs typeface="Verdana"/>
              </a:rPr>
              <a:t>п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о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д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д</a:t>
            </a:r>
            <a:r>
              <a:rPr sz="1400" spc="-19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е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spc="85" dirty="0">
                <a:latin typeface="Verdana"/>
                <a:cs typeface="Verdana"/>
              </a:rPr>
              <a:t>р</a:t>
            </a:r>
            <a:r>
              <a:rPr sz="1400" spc="-19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ж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spc="-25" dirty="0">
                <a:latin typeface="Verdana"/>
                <a:cs typeface="Verdana"/>
              </a:rPr>
              <a:t>к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60" dirty="0">
                <a:latin typeface="Verdana"/>
                <a:cs typeface="Verdana"/>
              </a:rPr>
              <a:t>и</a:t>
            </a:r>
            <a:r>
              <a:rPr sz="1400" spc="459" dirty="0">
                <a:latin typeface="Verdana"/>
                <a:cs typeface="Verdana"/>
              </a:rPr>
              <a:t> </a:t>
            </a:r>
            <a:r>
              <a:rPr sz="1400" spc="10" dirty="0">
                <a:latin typeface="Verdana"/>
                <a:cs typeface="Verdana"/>
              </a:rPr>
              <a:t>и</a:t>
            </a:r>
            <a:endParaRPr sz="1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Verdana"/>
                <a:cs typeface="Verdana"/>
              </a:rPr>
              <a:t>о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spc="60" dirty="0">
                <a:latin typeface="Verdana"/>
                <a:cs typeface="Verdana"/>
              </a:rPr>
              <a:t>б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е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с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50" dirty="0">
                <a:latin typeface="Verdana"/>
                <a:cs typeface="Verdana"/>
              </a:rPr>
              <a:t>п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е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-25" dirty="0">
                <a:latin typeface="Verdana"/>
                <a:cs typeface="Verdana"/>
              </a:rPr>
              <a:t>ч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е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50" dirty="0">
                <a:latin typeface="Verdana"/>
                <a:cs typeface="Verdana"/>
              </a:rPr>
              <a:t>н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spc="60" dirty="0">
                <a:latin typeface="Verdana"/>
                <a:cs typeface="Verdana"/>
              </a:rPr>
              <a:t>и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е</a:t>
            </a:r>
            <a:r>
              <a:rPr sz="1400" spc="459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в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з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-35" dirty="0">
                <a:latin typeface="Verdana"/>
                <a:cs typeface="Verdana"/>
              </a:rPr>
              <a:t>а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60" dirty="0">
                <a:latin typeface="Verdana"/>
                <a:cs typeface="Verdana"/>
              </a:rPr>
              <a:t>и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spc="125" dirty="0">
                <a:latin typeface="Verdana"/>
                <a:cs typeface="Verdana"/>
              </a:rPr>
              <a:t>м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о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д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е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60" dirty="0">
                <a:latin typeface="Verdana"/>
                <a:cs typeface="Verdana"/>
              </a:rPr>
              <a:t>й</a:t>
            </a:r>
            <a:r>
              <a:rPr sz="1400" spc="-17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с</a:t>
            </a:r>
            <a:r>
              <a:rPr sz="1400" spc="-195" dirty="0">
                <a:latin typeface="Verdana"/>
                <a:cs typeface="Verdana"/>
              </a:rPr>
              <a:t> </a:t>
            </a:r>
            <a:r>
              <a:rPr sz="1400" spc="-50" dirty="0">
                <a:latin typeface="Verdana"/>
                <a:cs typeface="Verdana"/>
              </a:rPr>
              <a:t>т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в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spc="60" dirty="0">
                <a:latin typeface="Verdana"/>
                <a:cs typeface="Verdana"/>
              </a:rPr>
              <a:t>и</a:t>
            </a:r>
            <a:r>
              <a:rPr sz="1400" spc="-19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я</a:t>
            </a:r>
            <a:r>
              <a:rPr sz="1400" spc="46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с</a:t>
            </a:r>
            <a:r>
              <a:rPr sz="1400" spc="49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д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е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-50" dirty="0">
                <a:latin typeface="Verdana"/>
                <a:cs typeface="Verdana"/>
              </a:rPr>
              <a:t>т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spc="-25" dirty="0">
                <a:latin typeface="Verdana"/>
                <a:cs typeface="Verdana"/>
              </a:rPr>
              <a:t>ь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spc="125" dirty="0">
                <a:latin typeface="Verdana"/>
                <a:cs typeface="Verdana"/>
              </a:rPr>
              <a:t>м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60" dirty="0">
                <a:latin typeface="Verdana"/>
                <a:cs typeface="Verdana"/>
              </a:rPr>
              <a:t>и</a:t>
            </a:r>
            <a:r>
              <a:rPr sz="1400" spc="475" dirty="0">
                <a:latin typeface="Verdana"/>
                <a:cs typeface="Verdana"/>
              </a:rPr>
              <a:t> </a:t>
            </a:r>
            <a:r>
              <a:rPr sz="1400" spc="125" dirty="0">
                <a:latin typeface="Verdana"/>
                <a:cs typeface="Verdana"/>
              </a:rPr>
              <a:t>м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л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spc="-35" dirty="0">
                <a:latin typeface="Verdana"/>
                <a:cs typeface="Verdana"/>
              </a:rPr>
              <a:t>а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д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70" dirty="0">
                <a:latin typeface="Verdana"/>
                <a:cs typeface="Verdana"/>
              </a:rPr>
              <a:t>ш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е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г</a:t>
            </a:r>
            <a:r>
              <a:rPr sz="1400" spc="-17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о</a:t>
            </a:r>
            <a:r>
              <a:rPr sz="1400" spc="455" dirty="0">
                <a:latin typeface="Verdana"/>
                <a:cs typeface="Verdana"/>
              </a:rPr>
              <a:t> </a:t>
            </a:r>
            <a:r>
              <a:rPr sz="1400" spc="70" dirty="0">
                <a:latin typeface="Verdana"/>
                <a:cs typeface="Verdana"/>
              </a:rPr>
              <a:t>ш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spc="-25" dirty="0">
                <a:latin typeface="Verdana"/>
                <a:cs typeface="Verdana"/>
              </a:rPr>
              <a:t>к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о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л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spc="-25" dirty="0">
                <a:latin typeface="Verdana"/>
                <a:cs typeface="Verdana"/>
              </a:rPr>
              <a:t>ь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spc="50" dirty="0">
                <a:latin typeface="Verdana"/>
                <a:cs typeface="Verdana"/>
              </a:rPr>
              <a:t>н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о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г</a:t>
            </a:r>
            <a:r>
              <a:rPr sz="1400" spc="-17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о</a:t>
            </a:r>
            <a:r>
              <a:rPr sz="1400" spc="46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в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о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з</a:t>
            </a:r>
            <a:r>
              <a:rPr sz="1400" spc="-190" dirty="0">
                <a:latin typeface="Verdana"/>
                <a:cs typeface="Verdana"/>
              </a:rPr>
              <a:t> </a:t>
            </a:r>
            <a:r>
              <a:rPr sz="1400" spc="85" dirty="0">
                <a:latin typeface="Verdana"/>
                <a:cs typeface="Verdana"/>
              </a:rPr>
              <a:t>р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-35" dirty="0">
                <a:latin typeface="Verdana"/>
                <a:cs typeface="Verdana"/>
              </a:rPr>
              <a:t>а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с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-50" dirty="0">
                <a:latin typeface="Verdana"/>
                <a:cs typeface="Verdana"/>
              </a:rPr>
              <a:t>т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spc="-50" dirty="0">
                <a:latin typeface="Verdana"/>
                <a:cs typeface="Verdana"/>
              </a:rPr>
              <a:t>а</a:t>
            </a:r>
            <a:endParaRPr sz="1400">
              <a:latin typeface="Verdana"/>
              <a:cs typeface="Verdana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0200" y="1169514"/>
            <a:ext cx="1971069" cy="30092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41448" y="1072896"/>
            <a:ext cx="9585960" cy="84581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593205" y="240030"/>
            <a:ext cx="531812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536190">
              <a:lnSpc>
                <a:spcPct val="100000"/>
              </a:lnSpc>
              <a:spcBef>
                <a:spcPts val="100"/>
              </a:spcBef>
              <a:tabLst>
                <a:tab pos="318135" algn="l"/>
                <a:tab pos="2343785" algn="l"/>
                <a:tab pos="3486150" algn="l"/>
                <a:tab pos="3900804" algn="l"/>
              </a:tabLst>
            </a:pPr>
            <a:r>
              <a:rPr dirty="0"/>
              <a:t>Р</a:t>
            </a:r>
            <a:r>
              <a:rPr spc="-390" dirty="0"/>
              <a:t> </a:t>
            </a:r>
            <a:r>
              <a:rPr spc="-55" dirty="0"/>
              <a:t>о</a:t>
            </a:r>
            <a:r>
              <a:rPr spc="-385" dirty="0"/>
              <a:t> </a:t>
            </a:r>
            <a:r>
              <a:rPr spc="-105" dirty="0"/>
              <a:t>л</a:t>
            </a:r>
            <a:r>
              <a:rPr spc="-380" dirty="0"/>
              <a:t> </a:t>
            </a:r>
            <a:r>
              <a:rPr spc="-50" dirty="0"/>
              <a:t>ь</a:t>
            </a:r>
            <a:r>
              <a:rPr dirty="0"/>
              <a:t>	</a:t>
            </a:r>
            <a:r>
              <a:rPr spc="-20" dirty="0"/>
              <a:t>р</a:t>
            </a:r>
            <a:r>
              <a:rPr spc="-385" dirty="0"/>
              <a:t> </a:t>
            </a:r>
            <a:r>
              <a:rPr spc="-55" dirty="0"/>
              <a:t>о</a:t>
            </a:r>
            <a:r>
              <a:rPr spc="-380" dirty="0"/>
              <a:t> </a:t>
            </a:r>
            <a:r>
              <a:rPr dirty="0"/>
              <a:t>д</a:t>
            </a:r>
            <a:r>
              <a:rPr spc="-375" dirty="0"/>
              <a:t> </a:t>
            </a:r>
            <a:r>
              <a:rPr spc="-35" dirty="0"/>
              <a:t>и</a:t>
            </a:r>
            <a:r>
              <a:rPr spc="-380" dirty="0"/>
              <a:t> </a:t>
            </a:r>
            <a:r>
              <a:rPr spc="-20" dirty="0"/>
              <a:t>т</a:t>
            </a:r>
            <a:r>
              <a:rPr spc="-380" dirty="0"/>
              <a:t> </a:t>
            </a:r>
            <a:r>
              <a:rPr spc="-75" dirty="0"/>
              <a:t>е</a:t>
            </a:r>
            <a:r>
              <a:rPr spc="-375" dirty="0"/>
              <a:t> </a:t>
            </a:r>
            <a:r>
              <a:rPr spc="-105" dirty="0"/>
              <a:t>л</a:t>
            </a:r>
            <a:r>
              <a:rPr spc="-375" dirty="0"/>
              <a:t> </a:t>
            </a:r>
            <a:r>
              <a:rPr spc="-75" dirty="0"/>
              <a:t>е</a:t>
            </a:r>
            <a:r>
              <a:rPr spc="-375" dirty="0"/>
              <a:t> </a:t>
            </a:r>
            <a:r>
              <a:rPr spc="-50" dirty="0"/>
              <a:t>й</a:t>
            </a:r>
            <a:r>
              <a:rPr i="1" spc="-50" dirty="0"/>
              <a:t> в</a:t>
            </a:r>
            <a:r>
              <a:rPr i="1" dirty="0"/>
              <a:t>	</a:t>
            </a:r>
            <a:r>
              <a:rPr i="1" spc="-80" dirty="0"/>
              <a:t>п</a:t>
            </a:r>
            <a:r>
              <a:rPr i="1" spc="-395" dirty="0"/>
              <a:t> </a:t>
            </a:r>
            <a:r>
              <a:rPr i="1" spc="-20" dirty="0"/>
              <a:t>р</a:t>
            </a:r>
            <a:r>
              <a:rPr i="1" spc="-390" dirty="0"/>
              <a:t> </a:t>
            </a:r>
            <a:r>
              <a:rPr i="1" spc="-55" dirty="0"/>
              <a:t>о</a:t>
            </a:r>
            <a:r>
              <a:rPr i="1" spc="-385" dirty="0"/>
              <a:t> </a:t>
            </a:r>
            <a:r>
              <a:rPr i="1" spc="-50" dirty="0"/>
              <a:t>г</a:t>
            </a:r>
            <a:r>
              <a:rPr i="1" spc="-380" dirty="0"/>
              <a:t> </a:t>
            </a:r>
            <a:r>
              <a:rPr i="1" spc="-20" dirty="0"/>
              <a:t>р</a:t>
            </a:r>
            <a:r>
              <a:rPr i="1" spc="-390" dirty="0"/>
              <a:t> </a:t>
            </a:r>
            <a:r>
              <a:rPr i="1" spc="155" dirty="0"/>
              <a:t>ам</a:t>
            </a:r>
            <a:r>
              <a:rPr i="1" spc="-380" dirty="0"/>
              <a:t> </a:t>
            </a:r>
            <a:r>
              <a:rPr i="1" spc="-40" dirty="0"/>
              <a:t>м</a:t>
            </a:r>
            <a:r>
              <a:rPr i="1" spc="-380" dirty="0"/>
              <a:t> </a:t>
            </a:r>
            <a:r>
              <a:rPr i="1" spc="-50" dirty="0"/>
              <a:t>е</a:t>
            </a:r>
            <a:r>
              <a:rPr i="1" dirty="0"/>
              <a:t>	</a:t>
            </a:r>
            <a:r>
              <a:rPr i="1" spc="-580" dirty="0"/>
              <a:t>«</a:t>
            </a:r>
            <a:r>
              <a:rPr i="1" spc="-380" dirty="0"/>
              <a:t> </a:t>
            </a:r>
            <a:r>
              <a:rPr i="1" spc="-25" dirty="0"/>
              <a:t>О</a:t>
            </a:r>
            <a:r>
              <a:rPr i="1" spc="-375" dirty="0"/>
              <a:t> </a:t>
            </a:r>
            <a:r>
              <a:rPr i="1" spc="-20" dirty="0"/>
              <a:t>р</a:t>
            </a:r>
            <a:r>
              <a:rPr i="1" spc="-390" dirty="0"/>
              <a:t> </a:t>
            </a:r>
            <a:r>
              <a:rPr i="1" spc="-105" dirty="0"/>
              <a:t>л</a:t>
            </a:r>
            <a:r>
              <a:rPr i="1" spc="-385" dirty="0"/>
              <a:t> </a:t>
            </a:r>
            <a:r>
              <a:rPr i="1" spc="-114" dirty="0"/>
              <a:t>я</a:t>
            </a:r>
            <a:r>
              <a:rPr i="1" spc="-380" dirty="0"/>
              <a:t> </a:t>
            </a:r>
            <a:r>
              <a:rPr i="1" spc="-20" dirty="0"/>
              <a:t>т</a:t>
            </a:r>
            <a:r>
              <a:rPr i="1" spc="-385" dirty="0"/>
              <a:t> </a:t>
            </a:r>
            <a:r>
              <a:rPr i="1" dirty="0"/>
              <a:t>а	Р</a:t>
            </a:r>
            <a:r>
              <a:rPr i="1" spc="-380" dirty="0"/>
              <a:t> </a:t>
            </a:r>
            <a:r>
              <a:rPr i="1" spc="-55" dirty="0"/>
              <a:t>о</a:t>
            </a:r>
            <a:r>
              <a:rPr i="1" spc="-375" dirty="0"/>
              <a:t> </a:t>
            </a:r>
            <a:r>
              <a:rPr i="1" dirty="0"/>
              <a:t>с</a:t>
            </a:r>
            <a:r>
              <a:rPr i="1" spc="-370" dirty="0"/>
              <a:t> </a:t>
            </a:r>
            <a:r>
              <a:rPr i="1" dirty="0"/>
              <a:t>с</a:t>
            </a:r>
            <a:r>
              <a:rPr i="1" spc="-375" dirty="0"/>
              <a:t> </a:t>
            </a:r>
            <a:r>
              <a:rPr i="1" spc="-35" dirty="0"/>
              <a:t>и</a:t>
            </a:r>
            <a:r>
              <a:rPr i="1" spc="-370" dirty="0"/>
              <a:t> </a:t>
            </a:r>
            <a:r>
              <a:rPr i="1" spc="-35" dirty="0"/>
              <a:t>и</a:t>
            </a:r>
            <a:r>
              <a:rPr i="1" spc="-370" dirty="0"/>
              <a:t> </a:t>
            </a:r>
            <a:r>
              <a:rPr i="1" spc="-615" dirty="0"/>
              <a:t>»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713989" y="3941140"/>
            <a:ext cx="5096510" cy="12452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37185" algn="l"/>
                <a:tab pos="1551305" algn="l"/>
                <a:tab pos="1805305" algn="l"/>
                <a:tab pos="3934460" algn="l"/>
              </a:tabLst>
            </a:pPr>
            <a:r>
              <a:rPr sz="1600" spc="-120" dirty="0">
                <a:latin typeface="Verdana"/>
                <a:cs typeface="Verdana"/>
              </a:rPr>
              <a:t>3</a:t>
            </a:r>
            <a:r>
              <a:rPr sz="1600" spc="-260" dirty="0">
                <a:latin typeface="Verdana"/>
                <a:cs typeface="Verdana"/>
              </a:rPr>
              <a:t> </a:t>
            </a:r>
            <a:r>
              <a:rPr sz="1600" spc="-315" dirty="0">
                <a:latin typeface="Verdana"/>
                <a:cs typeface="Verdana"/>
              </a:rPr>
              <a:t>.</a:t>
            </a:r>
            <a:r>
              <a:rPr sz="1600" dirty="0">
                <a:latin typeface="Verdana"/>
                <a:cs typeface="Verdana"/>
              </a:rPr>
              <a:t>	</a:t>
            </a:r>
            <a:r>
              <a:rPr sz="1600" spc="95" dirty="0">
                <a:latin typeface="Verdana"/>
                <a:cs typeface="Verdana"/>
              </a:rPr>
              <a:t>У</a:t>
            </a:r>
            <a:r>
              <a:rPr sz="1600" spc="-260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ч</a:t>
            </a:r>
            <a:r>
              <a:rPr sz="1600" spc="-250" dirty="0">
                <a:latin typeface="Verdana"/>
                <a:cs typeface="Verdana"/>
              </a:rPr>
              <a:t> </a:t>
            </a:r>
            <a:r>
              <a:rPr sz="1600" spc="-45" dirty="0">
                <a:latin typeface="Verdana"/>
                <a:cs typeface="Verdana"/>
              </a:rPr>
              <a:t>а</a:t>
            </a:r>
            <a:r>
              <a:rPr sz="1600" spc="-2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с</a:t>
            </a:r>
            <a:r>
              <a:rPr sz="1600" spc="-254" dirty="0">
                <a:latin typeface="Verdana"/>
                <a:cs typeface="Verdana"/>
              </a:rPr>
              <a:t> </a:t>
            </a:r>
            <a:r>
              <a:rPr sz="1600" spc="-55" dirty="0">
                <a:latin typeface="Verdana"/>
                <a:cs typeface="Verdana"/>
              </a:rPr>
              <a:t>т</a:t>
            </a:r>
            <a:r>
              <a:rPr sz="1600" spc="-250" dirty="0">
                <a:latin typeface="Verdana"/>
                <a:cs typeface="Verdana"/>
              </a:rPr>
              <a:t> </a:t>
            </a:r>
            <a:r>
              <a:rPr sz="1600" spc="70" dirty="0">
                <a:latin typeface="Verdana"/>
                <a:cs typeface="Verdana"/>
              </a:rPr>
              <a:t>и</a:t>
            </a:r>
            <a:r>
              <a:rPr sz="1600" spc="-250" dirty="0">
                <a:latin typeface="Verdana"/>
                <a:cs typeface="Verdana"/>
              </a:rPr>
              <a:t> </a:t>
            </a:r>
            <a:r>
              <a:rPr sz="1600" spc="-50" dirty="0">
                <a:latin typeface="Verdana"/>
                <a:cs typeface="Verdana"/>
              </a:rPr>
              <a:t>е</a:t>
            </a:r>
            <a:r>
              <a:rPr sz="1600" dirty="0">
                <a:latin typeface="Verdana"/>
                <a:cs typeface="Verdana"/>
              </a:rPr>
              <a:t>	</a:t>
            </a:r>
            <a:r>
              <a:rPr sz="1600" spc="-50" dirty="0">
                <a:latin typeface="Verdana"/>
                <a:cs typeface="Verdana"/>
              </a:rPr>
              <a:t>в</a:t>
            </a:r>
            <a:r>
              <a:rPr sz="1600" dirty="0">
                <a:latin typeface="Verdana"/>
                <a:cs typeface="Verdana"/>
              </a:rPr>
              <a:t>	о</a:t>
            </a:r>
            <a:r>
              <a:rPr sz="1600" spc="-245" dirty="0">
                <a:latin typeface="Verdana"/>
                <a:cs typeface="Verdana"/>
              </a:rPr>
              <a:t> </a:t>
            </a:r>
            <a:r>
              <a:rPr sz="1600" spc="50" dirty="0">
                <a:latin typeface="Verdana"/>
                <a:cs typeface="Verdana"/>
              </a:rPr>
              <a:t>п</a:t>
            </a:r>
            <a:r>
              <a:rPr sz="1600" spc="-240" dirty="0">
                <a:latin typeface="Verdana"/>
                <a:cs typeface="Verdana"/>
              </a:rPr>
              <a:t> </a:t>
            </a:r>
            <a:r>
              <a:rPr sz="1600" spc="90" dirty="0">
                <a:latin typeface="Verdana"/>
                <a:cs typeface="Verdana"/>
              </a:rPr>
              <a:t>р</a:t>
            </a:r>
            <a:r>
              <a:rPr sz="1600" spc="-254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е</a:t>
            </a:r>
            <a:r>
              <a:rPr sz="1600" spc="-2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д</a:t>
            </a:r>
            <a:r>
              <a:rPr sz="1600" spc="-2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е</a:t>
            </a:r>
            <a:r>
              <a:rPr sz="1600" spc="-254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л</a:t>
            </a:r>
            <a:r>
              <a:rPr sz="1600" spc="-2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ё</a:t>
            </a:r>
            <a:r>
              <a:rPr sz="1600" spc="-254" dirty="0">
                <a:latin typeface="Verdana"/>
                <a:cs typeface="Verdana"/>
              </a:rPr>
              <a:t> </a:t>
            </a:r>
            <a:r>
              <a:rPr sz="1600" spc="50" dirty="0">
                <a:latin typeface="Verdana"/>
                <a:cs typeface="Verdana"/>
              </a:rPr>
              <a:t>н</a:t>
            </a:r>
            <a:r>
              <a:rPr sz="1600" spc="-245" dirty="0">
                <a:latin typeface="Verdana"/>
                <a:cs typeface="Verdana"/>
              </a:rPr>
              <a:t> </a:t>
            </a:r>
            <a:r>
              <a:rPr sz="1600" spc="50" dirty="0">
                <a:latin typeface="Verdana"/>
                <a:cs typeface="Verdana"/>
              </a:rPr>
              <a:t>н</a:t>
            </a:r>
            <a:r>
              <a:rPr sz="1600" spc="-250" dirty="0">
                <a:latin typeface="Verdana"/>
                <a:cs typeface="Verdana"/>
              </a:rPr>
              <a:t> </a:t>
            </a:r>
            <a:r>
              <a:rPr sz="1600" spc="-35" dirty="0">
                <a:latin typeface="Verdana"/>
                <a:cs typeface="Verdana"/>
              </a:rPr>
              <a:t>ы</a:t>
            </a:r>
            <a:r>
              <a:rPr sz="1600" spc="-250" dirty="0">
                <a:latin typeface="Verdana"/>
                <a:cs typeface="Verdana"/>
              </a:rPr>
              <a:t> </a:t>
            </a:r>
            <a:r>
              <a:rPr sz="1600" spc="-50" dirty="0">
                <a:latin typeface="Verdana"/>
                <a:cs typeface="Verdana"/>
              </a:rPr>
              <a:t>х</a:t>
            </a:r>
            <a:r>
              <a:rPr sz="1600" dirty="0">
                <a:latin typeface="Verdana"/>
                <a:cs typeface="Verdana"/>
              </a:rPr>
              <a:t>	д</a:t>
            </a:r>
            <a:r>
              <a:rPr sz="1600" spc="-2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е</a:t>
            </a:r>
            <a:r>
              <a:rPr sz="1600" spc="-2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л</a:t>
            </a:r>
            <a:r>
              <a:rPr sz="1600" spc="-240" dirty="0">
                <a:latin typeface="Verdana"/>
                <a:cs typeface="Verdana"/>
              </a:rPr>
              <a:t> </a:t>
            </a:r>
            <a:r>
              <a:rPr sz="1600" spc="-45" dirty="0">
                <a:latin typeface="Verdana"/>
                <a:cs typeface="Verdana"/>
              </a:rPr>
              <a:t>а</a:t>
            </a:r>
            <a:r>
              <a:rPr sz="1600" spc="-240" dirty="0">
                <a:latin typeface="Verdana"/>
                <a:cs typeface="Verdana"/>
              </a:rPr>
              <a:t> </a:t>
            </a:r>
            <a:r>
              <a:rPr sz="1600" spc="-50" dirty="0">
                <a:latin typeface="Verdana"/>
                <a:cs typeface="Verdana"/>
              </a:rPr>
              <a:t>х</a:t>
            </a:r>
            <a:endParaRPr sz="1600">
              <a:latin typeface="Verdana"/>
              <a:cs typeface="Verdana"/>
            </a:endParaRPr>
          </a:p>
          <a:p>
            <a:pPr marL="12700" marR="697865">
              <a:lnSpc>
                <a:spcPct val="100000"/>
              </a:lnSpc>
              <a:spcBef>
                <a:spcPts val="5"/>
              </a:spcBef>
              <a:tabLst>
                <a:tab pos="1064260" algn="l"/>
                <a:tab pos="1380490" algn="l"/>
                <a:tab pos="2862580" algn="l"/>
                <a:tab pos="4096385" algn="l"/>
              </a:tabLst>
            </a:pPr>
            <a:r>
              <a:rPr sz="1600" spc="-55" dirty="0">
                <a:latin typeface="Verdana"/>
                <a:cs typeface="Verdana"/>
              </a:rPr>
              <a:t>т</a:t>
            </a:r>
            <a:r>
              <a:rPr sz="1600" spc="-250" dirty="0">
                <a:latin typeface="Verdana"/>
                <a:cs typeface="Verdana"/>
              </a:rPr>
              <a:t> </a:t>
            </a:r>
            <a:r>
              <a:rPr sz="1600" spc="90" dirty="0">
                <a:latin typeface="Verdana"/>
                <a:cs typeface="Verdana"/>
              </a:rPr>
              <a:t>р</a:t>
            </a:r>
            <a:r>
              <a:rPr sz="1600" spc="-2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е</a:t>
            </a:r>
            <a:r>
              <a:rPr sz="1600" spc="-250" dirty="0">
                <a:latin typeface="Verdana"/>
                <a:cs typeface="Verdana"/>
              </a:rPr>
              <a:t> </a:t>
            </a:r>
            <a:r>
              <a:rPr sz="1600" spc="-35" dirty="0">
                <a:latin typeface="Verdana"/>
                <a:cs typeface="Verdana"/>
              </a:rPr>
              <a:t>к</a:t>
            </a:r>
            <a:r>
              <a:rPr sz="1600" spc="-254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о</a:t>
            </a:r>
            <a:r>
              <a:rPr sz="1600" spc="-240" dirty="0">
                <a:latin typeface="Verdana"/>
                <a:cs typeface="Verdana"/>
              </a:rPr>
              <a:t> </a:t>
            </a:r>
            <a:r>
              <a:rPr sz="1600" spc="-50" dirty="0">
                <a:latin typeface="Verdana"/>
                <a:cs typeface="Verdana"/>
              </a:rPr>
              <a:t>в</a:t>
            </a:r>
            <a:r>
              <a:rPr sz="1600" dirty="0">
                <a:latin typeface="Verdana"/>
                <a:cs typeface="Verdana"/>
              </a:rPr>
              <a:t>	</a:t>
            </a:r>
            <a:r>
              <a:rPr sz="1600" spc="105" dirty="0">
                <a:latin typeface="Verdana"/>
                <a:cs typeface="Verdana"/>
              </a:rPr>
              <a:t>П</a:t>
            </a:r>
            <a:r>
              <a:rPr sz="1600" spc="-254" dirty="0">
                <a:latin typeface="Verdana"/>
                <a:cs typeface="Verdana"/>
              </a:rPr>
              <a:t> </a:t>
            </a:r>
            <a:r>
              <a:rPr sz="1600" spc="90" dirty="0">
                <a:latin typeface="Verdana"/>
                <a:cs typeface="Verdana"/>
              </a:rPr>
              <a:t>р</a:t>
            </a:r>
            <a:r>
              <a:rPr sz="1600" spc="-254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о</a:t>
            </a:r>
            <a:r>
              <a:rPr sz="1600" spc="-254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г</a:t>
            </a:r>
            <a:r>
              <a:rPr sz="1600" spc="-254" dirty="0">
                <a:latin typeface="Verdana"/>
                <a:cs typeface="Verdana"/>
              </a:rPr>
              <a:t> </a:t>
            </a:r>
            <a:r>
              <a:rPr sz="1600" spc="90" dirty="0">
                <a:latin typeface="Verdana"/>
                <a:cs typeface="Verdana"/>
              </a:rPr>
              <a:t>р</a:t>
            </a:r>
            <a:r>
              <a:rPr sz="1600" spc="-254" dirty="0">
                <a:latin typeface="Verdana"/>
                <a:cs typeface="Verdana"/>
              </a:rPr>
              <a:t> </a:t>
            </a:r>
            <a:r>
              <a:rPr sz="1600" spc="-45" dirty="0">
                <a:latin typeface="Verdana"/>
                <a:cs typeface="Verdana"/>
              </a:rPr>
              <a:t>а</a:t>
            </a:r>
            <a:r>
              <a:rPr sz="1600" spc="-254" dirty="0">
                <a:latin typeface="Verdana"/>
                <a:cs typeface="Verdana"/>
              </a:rPr>
              <a:t> </a:t>
            </a:r>
            <a:r>
              <a:rPr sz="1600" spc="140" dirty="0">
                <a:latin typeface="Verdana"/>
                <a:cs typeface="Verdana"/>
              </a:rPr>
              <a:t>м</a:t>
            </a:r>
            <a:r>
              <a:rPr sz="1600" spc="-254" dirty="0">
                <a:latin typeface="Verdana"/>
                <a:cs typeface="Verdana"/>
              </a:rPr>
              <a:t> </a:t>
            </a:r>
            <a:r>
              <a:rPr sz="1600" spc="140" dirty="0">
                <a:latin typeface="Verdana"/>
                <a:cs typeface="Verdana"/>
              </a:rPr>
              <a:t>м</a:t>
            </a:r>
            <a:r>
              <a:rPr sz="1600" spc="-254" dirty="0">
                <a:latin typeface="Verdana"/>
                <a:cs typeface="Verdana"/>
              </a:rPr>
              <a:t> </a:t>
            </a:r>
            <a:r>
              <a:rPr sz="1600" spc="-50" dirty="0">
                <a:latin typeface="Verdana"/>
                <a:cs typeface="Verdana"/>
              </a:rPr>
              <a:t>ы</a:t>
            </a:r>
            <a:r>
              <a:rPr sz="1600" dirty="0">
                <a:latin typeface="Verdana"/>
                <a:cs typeface="Verdana"/>
              </a:rPr>
              <a:t>	</a:t>
            </a:r>
            <a:r>
              <a:rPr sz="1600" spc="-210" dirty="0">
                <a:latin typeface="Verdana"/>
                <a:cs typeface="Verdana"/>
              </a:rPr>
              <a:t>(</a:t>
            </a:r>
            <a:r>
              <a:rPr sz="1600" spc="-2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в</a:t>
            </a:r>
            <a:r>
              <a:rPr sz="1600" spc="-245" dirty="0">
                <a:latin typeface="Verdana"/>
                <a:cs typeface="Verdana"/>
              </a:rPr>
              <a:t> </a:t>
            </a:r>
            <a:r>
              <a:rPr sz="1600" spc="-35" dirty="0">
                <a:latin typeface="Verdana"/>
                <a:cs typeface="Verdana"/>
              </a:rPr>
              <a:t>ы</a:t>
            </a:r>
            <a:r>
              <a:rPr sz="1600" spc="-254" dirty="0">
                <a:latin typeface="Verdana"/>
                <a:cs typeface="Verdana"/>
              </a:rPr>
              <a:t> </a:t>
            </a:r>
            <a:r>
              <a:rPr sz="1600" spc="-120" dirty="0">
                <a:latin typeface="Verdana"/>
                <a:cs typeface="Verdana"/>
              </a:rPr>
              <a:t>х</a:t>
            </a:r>
            <a:r>
              <a:rPr sz="1600" spc="-2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о</a:t>
            </a:r>
            <a:r>
              <a:rPr sz="1600" spc="-2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д</a:t>
            </a:r>
            <a:r>
              <a:rPr sz="1600" spc="-240" dirty="0">
                <a:latin typeface="Verdana"/>
                <a:cs typeface="Verdana"/>
              </a:rPr>
              <a:t> </a:t>
            </a:r>
            <a:r>
              <a:rPr sz="1600" spc="-50" dirty="0">
                <a:latin typeface="Verdana"/>
                <a:cs typeface="Verdana"/>
              </a:rPr>
              <a:t>ы</a:t>
            </a:r>
            <a:r>
              <a:rPr sz="1600" dirty="0">
                <a:latin typeface="Verdana"/>
                <a:cs typeface="Verdana"/>
              </a:rPr>
              <a:t>	</a:t>
            </a:r>
            <a:r>
              <a:rPr sz="1600" spc="50" dirty="0">
                <a:latin typeface="Verdana"/>
                <a:cs typeface="Verdana"/>
              </a:rPr>
              <a:t>н</a:t>
            </a:r>
            <a:r>
              <a:rPr sz="1600" spc="-260" dirty="0">
                <a:latin typeface="Verdana"/>
                <a:cs typeface="Verdana"/>
              </a:rPr>
              <a:t> </a:t>
            </a:r>
            <a:r>
              <a:rPr sz="1600" spc="-70" dirty="0">
                <a:latin typeface="Verdana"/>
                <a:cs typeface="Verdana"/>
              </a:rPr>
              <a:t>а </a:t>
            </a:r>
            <a:r>
              <a:rPr sz="1600" dirty="0">
                <a:latin typeface="Verdana"/>
                <a:cs typeface="Verdana"/>
              </a:rPr>
              <a:t>п</a:t>
            </a:r>
            <a:r>
              <a:rPr sz="1600" spc="-245" dirty="0">
                <a:latin typeface="Verdana"/>
                <a:cs typeface="Verdana"/>
              </a:rPr>
              <a:t> </a:t>
            </a:r>
            <a:r>
              <a:rPr sz="1600" spc="90" dirty="0">
                <a:latin typeface="Verdana"/>
                <a:cs typeface="Verdana"/>
              </a:rPr>
              <a:t>р</a:t>
            </a:r>
            <a:r>
              <a:rPr sz="1600" spc="-250" dirty="0">
                <a:latin typeface="Verdana"/>
                <a:cs typeface="Verdana"/>
              </a:rPr>
              <a:t> </a:t>
            </a:r>
            <a:r>
              <a:rPr sz="1600" spc="70" dirty="0">
                <a:latin typeface="Verdana"/>
                <a:cs typeface="Verdana"/>
              </a:rPr>
              <a:t>и</a:t>
            </a:r>
            <a:r>
              <a:rPr sz="1600" spc="-240" dirty="0">
                <a:latin typeface="Verdana"/>
                <a:cs typeface="Verdana"/>
              </a:rPr>
              <a:t> </a:t>
            </a:r>
            <a:r>
              <a:rPr sz="1600" spc="90" dirty="0">
                <a:latin typeface="Verdana"/>
                <a:cs typeface="Verdana"/>
              </a:rPr>
              <a:t>р</a:t>
            </a:r>
            <a:r>
              <a:rPr sz="1600" spc="-2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о</a:t>
            </a:r>
            <a:r>
              <a:rPr sz="1600" spc="-2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д</a:t>
            </a:r>
            <a:r>
              <a:rPr sz="1600" spc="-245" dirty="0">
                <a:latin typeface="Verdana"/>
                <a:cs typeface="Verdana"/>
              </a:rPr>
              <a:t> </a:t>
            </a:r>
            <a:r>
              <a:rPr sz="1600" spc="-75" dirty="0">
                <a:latin typeface="Verdana"/>
                <a:cs typeface="Verdana"/>
              </a:rPr>
              <a:t>у</a:t>
            </a:r>
            <a:r>
              <a:rPr sz="1600" spc="-245" dirty="0">
                <a:latin typeface="Verdana"/>
                <a:cs typeface="Verdana"/>
              </a:rPr>
              <a:t> </a:t>
            </a:r>
            <a:r>
              <a:rPr sz="1600" spc="-305" dirty="0">
                <a:latin typeface="Verdana"/>
                <a:cs typeface="Verdana"/>
              </a:rPr>
              <a:t>,</a:t>
            </a:r>
            <a:r>
              <a:rPr sz="1600" dirty="0">
                <a:latin typeface="Verdana"/>
                <a:cs typeface="Verdana"/>
              </a:rPr>
              <a:t>	с</a:t>
            </a:r>
            <a:r>
              <a:rPr sz="1600" spc="-2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о</a:t>
            </a:r>
            <a:r>
              <a:rPr sz="1600" spc="-245" dirty="0">
                <a:latin typeface="Verdana"/>
                <a:cs typeface="Verdana"/>
              </a:rPr>
              <a:t> </a:t>
            </a:r>
            <a:r>
              <a:rPr sz="1600" spc="90" dirty="0">
                <a:latin typeface="Verdana"/>
                <a:cs typeface="Verdana"/>
              </a:rPr>
              <a:t>р</a:t>
            </a:r>
            <a:r>
              <a:rPr sz="1600" spc="-2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е</a:t>
            </a:r>
            <a:r>
              <a:rPr sz="1600" spc="-2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в</a:t>
            </a:r>
            <a:r>
              <a:rPr sz="1600" spc="-250" dirty="0">
                <a:latin typeface="Verdana"/>
                <a:cs typeface="Verdana"/>
              </a:rPr>
              <a:t> </a:t>
            </a:r>
            <a:r>
              <a:rPr sz="1600" spc="50" dirty="0">
                <a:latin typeface="Verdana"/>
                <a:cs typeface="Verdana"/>
              </a:rPr>
              <a:t>н</a:t>
            </a:r>
            <a:r>
              <a:rPr sz="1600" spc="-2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о</a:t>
            </a:r>
            <a:r>
              <a:rPr sz="1600" spc="-2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в</a:t>
            </a:r>
            <a:r>
              <a:rPr sz="1600" spc="-250" dirty="0">
                <a:latin typeface="Verdana"/>
                <a:cs typeface="Verdana"/>
              </a:rPr>
              <a:t> </a:t>
            </a:r>
            <a:r>
              <a:rPr sz="1600" spc="-45" dirty="0">
                <a:latin typeface="Verdana"/>
                <a:cs typeface="Verdana"/>
              </a:rPr>
              <a:t>а</a:t>
            </a:r>
            <a:r>
              <a:rPr sz="1600" spc="-245" dirty="0">
                <a:latin typeface="Verdana"/>
                <a:cs typeface="Verdana"/>
              </a:rPr>
              <a:t> </a:t>
            </a:r>
            <a:r>
              <a:rPr sz="1600" spc="50" dirty="0">
                <a:latin typeface="Verdana"/>
                <a:cs typeface="Verdana"/>
              </a:rPr>
              <a:t>н</a:t>
            </a:r>
            <a:r>
              <a:rPr sz="1600" spc="-245" dirty="0">
                <a:latin typeface="Verdana"/>
                <a:cs typeface="Verdana"/>
              </a:rPr>
              <a:t> </a:t>
            </a:r>
            <a:r>
              <a:rPr sz="1600" spc="70" dirty="0">
                <a:latin typeface="Verdana"/>
                <a:cs typeface="Verdana"/>
              </a:rPr>
              <a:t>и</a:t>
            </a:r>
            <a:r>
              <a:rPr sz="1600" spc="-2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я</a:t>
            </a:r>
            <a:r>
              <a:rPr sz="1600" spc="-245" dirty="0">
                <a:latin typeface="Verdana"/>
                <a:cs typeface="Verdana"/>
              </a:rPr>
              <a:t> </a:t>
            </a:r>
            <a:r>
              <a:rPr sz="1600" spc="-305" dirty="0">
                <a:latin typeface="Verdana"/>
                <a:cs typeface="Verdana"/>
              </a:rPr>
              <a:t>,</a:t>
            </a:r>
            <a:endParaRPr sz="1600">
              <a:latin typeface="Verdana"/>
              <a:cs typeface="Verdana"/>
            </a:endParaRPr>
          </a:p>
          <a:p>
            <a:pPr marL="12700" marR="5080">
              <a:lnSpc>
                <a:spcPct val="100000"/>
              </a:lnSpc>
              <a:tabLst>
                <a:tab pos="282575" algn="l"/>
                <a:tab pos="2155190" algn="l"/>
                <a:tab pos="3667760" algn="l"/>
              </a:tabLst>
            </a:pPr>
            <a:r>
              <a:rPr sz="1600" spc="90" dirty="0">
                <a:latin typeface="Verdana"/>
                <a:cs typeface="Verdana"/>
              </a:rPr>
              <a:t>р</a:t>
            </a:r>
            <a:r>
              <a:rPr sz="1600" spc="-2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о</a:t>
            </a:r>
            <a:r>
              <a:rPr sz="1600" spc="-2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д</a:t>
            </a:r>
            <a:r>
              <a:rPr sz="1600" spc="-240" dirty="0">
                <a:latin typeface="Verdana"/>
                <a:cs typeface="Verdana"/>
              </a:rPr>
              <a:t> </a:t>
            </a:r>
            <a:r>
              <a:rPr sz="1600" spc="70" dirty="0">
                <a:latin typeface="Verdana"/>
                <a:cs typeface="Verdana"/>
              </a:rPr>
              <a:t>и</a:t>
            </a:r>
            <a:r>
              <a:rPr sz="1600" spc="-245" dirty="0">
                <a:latin typeface="Verdana"/>
                <a:cs typeface="Verdana"/>
              </a:rPr>
              <a:t> </a:t>
            </a:r>
            <a:r>
              <a:rPr sz="1600" spc="-55" dirty="0">
                <a:latin typeface="Verdana"/>
                <a:cs typeface="Verdana"/>
              </a:rPr>
              <a:t>т</a:t>
            </a:r>
            <a:r>
              <a:rPr sz="1600" spc="-2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е</a:t>
            </a:r>
            <a:r>
              <a:rPr sz="1600" spc="-2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л</a:t>
            </a:r>
            <a:r>
              <a:rPr sz="1600" spc="-250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ь</a:t>
            </a:r>
            <a:r>
              <a:rPr sz="1600" spc="-2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с</a:t>
            </a:r>
            <a:r>
              <a:rPr sz="1600" spc="-245" dirty="0">
                <a:latin typeface="Verdana"/>
                <a:cs typeface="Verdana"/>
              </a:rPr>
              <a:t> </a:t>
            </a:r>
            <a:r>
              <a:rPr sz="1600" spc="-35" dirty="0">
                <a:latin typeface="Verdana"/>
                <a:cs typeface="Verdana"/>
              </a:rPr>
              <a:t>к</a:t>
            </a:r>
            <a:r>
              <a:rPr sz="1600" spc="-254" dirty="0">
                <a:latin typeface="Verdana"/>
                <a:cs typeface="Verdana"/>
              </a:rPr>
              <a:t> </a:t>
            </a:r>
            <a:r>
              <a:rPr sz="1600" spc="70" dirty="0">
                <a:latin typeface="Verdana"/>
                <a:cs typeface="Verdana"/>
              </a:rPr>
              <a:t>и</a:t>
            </a:r>
            <a:r>
              <a:rPr sz="1600" spc="-245" dirty="0">
                <a:latin typeface="Verdana"/>
                <a:cs typeface="Verdana"/>
              </a:rPr>
              <a:t> </a:t>
            </a:r>
            <a:r>
              <a:rPr sz="1600" spc="-50" dirty="0">
                <a:latin typeface="Verdana"/>
                <a:cs typeface="Verdana"/>
              </a:rPr>
              <a:t>е</a:t>
            </a:r>
            <a:r>
              <a:rPr sz="1600" dirty="0">
                <a:latin typeface="Verdana"/>
                <a:cs typeface="Verdana"/>
              </a:rPr>
              <a:t>	с</a:t>
            </a:r>
            <a:r>
              <a:rPr sz="1600" spc="-254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о</a:t>
            </a:r>
            <a:r>
              <a:rPr sz="1600" spc="-250" dirty="0">
                <a:latin typeface="Verdana"/>
                <a:cs typeface="Verdana"/>
              </a:rPr>
              <a:t> </a:t>
            </a:r>
            <a:r>
              <a:rPr sz="1600" spc="55" dirty="0">
                <a:latin typeface="Verdana"/>
                <a:cs typeface="Verdana"/>
              </a:rPr>
              <a:t>б</a:t>
            </a:r>
            <a:r>
              <a:rPr sz="1600" spc="-245" dirty="0">
                <a:latin typeface="Verdana"/>
                <a:cs typeface="Verdana"/>
              </a:rPr>
              <a:t> </a:t>
            </a:r>
            <a:r>
              <a:rPr sz="1600" spc="90" dirty="0">
                <a:latin typeface="Verdana"/>
                <a:cs typeface="Verdana"/>
              </a:rPr>
              <a:t>р</a:t>
            </a:r>
            <a:r>
              <a:rPr sz="1600" spc="-254" dirty="0">
                <a:latin typeface="Verdana"/>
                <a:cs typeface="Verdana"/>
              </a:rPr>
              <a:t> </a:t>
            </a:r>
            <a:r>
              <a:rPr sz="1600" spc="-45" dirty="0">
                <a:latin typeface="Verdana"/>
                <a:cs typeface="Verdana"/>
              </a:rPr>
              <a:t>а</a:t>
            </a:r>
            <a:r>
              <a:rPr sz="1600" spc="-250" dirty="0">
                <a:latin typeface="Verdana"/>
                <a:cs typeface="Verdana"/>
              </a:rPr>
              <a:t> </a:t>
            </a:r>
            <a:r>
              <a:rPr sz="1600" spc="50" dirty="0">
                <a:latin typeface="Verdana"/>
                <a:cs typeface="Verdana"/>
              </a:rPr>
              <a:t>н</a:t>
            </a:r>
            <a:r>
              <a:rPr sz="1600" spc="-245" dirty="0">
                <a:latin typeface="Verdana"/>
                <a:cs typeface="Verdana"/>
              </a:rPr>
              <a:t> </a:t>
            </a:r>
            <a:r>
              <a:rPr sz="1600" spc="70" dirty="0">
                <a:latin typeface="Verdana"/>
                <a:cs typeface="Verdana"/>
              </a:rPr>
              <a:t>и</a:t>
            </a:r>
            <a:r>
              <a:rPr sz="1600" spc="-2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я</a:t>
            </a:r>
            <a:r>
              <a:rPr sz="1600" spc="-245" dirty="0">
                <a:latin typeface="Verdana"/>
                <a:cs typeface="Verdana"/>
              </a:rPr>
              <a:t> </a:t>
            </a:r>
            <a:r>
              <a:rPr sz="1600" spc="-305" dirty="0">
                <a:latin typeface="Verdana"/>
                <a:cs typeface="Verdana"/>
              </a:rPr>
              <a:t>,</a:t>
            </a:r>
            <a:r>
              <a:rPr sz="1600" dirty="0">
                <a:latin typeface="Verdana"/>
                <a:cs typeface="Verdana"/>
              </a:rPr>
              <a:t>	э</a:t>
            </a:r>
            <a:r>
              <a:rPr sz="1600" spc="-250" dirty="0">
                <a:latin typeface="Verdana"/>
                <a:cs typeface="Verdana"/>
              </a:rPr>
              <a:t> </a:t>
            </a:r>
            <a:r>
              <a:rPr sz="1600" spc="-35" dirty="0">
                <a:latin typeface="Verdana"/>
                <a:cs typeface="Verdana"/>
              </a:rPr>
              <a:t>к</a:t>
            </a:r>
            <a:r>
              <a:rPr sz="1600" spc="-2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с</a:t>
            </a:r>
            <a:r>
              <a:rPr sz="1600" spc="-250" dirty="0">
                <a:latin typeface="Verdana"/>
                <a:cs typeface="Verdana"/>
              </a:rPr>
              <a:t> </a:t>
            </a:r>
            <a:r>
              <a:rPr sz="1600" spc="-35" dirty="0">
                <a:latin typeface="Verdana"/>
                <a:cs typeface="Verdana"/>
              </a:rPr>
              <a:t>к</a:t>
            </a:r>
            <a:r>
              <a:rPr sz="1600" spc="-250" dirty="0">
                <a:latin typeface="Verdana"/>
                <a:cs typeface="Verdana"/>
              </a:rPr>
              <a:t> </a:t>
            </a:r>
            <a:r>
              <a:rPr sz="1600" spc="-75" dirty="0">
                <a:latin typeface="Verdana"/>
                <a:cs typeface="Verdana"/>
              </a:rPr>
              <a:t>у</a:t>
            </a:r>
            <a:r>
              <a:rPr sz="1600" spc="-250" dirty="0">
                <a:latin typeface="Verdana"/>
                <a:cs typeface="Verdana"/>
              </a:rPr>
              <a:t> </a:t>
            </a:r>
            <a:r>
              <a:rPr sz="1600" spc="90" dirty="0">
                <a:latin typeface="Verdana"/>
                <a:cs typeface="Verdana"/>
              </a:rPr>
              <a:t>р</a:t>
            </a:r>
            <a:r>
              <a:rPr sz="1600" spc="-2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с</a:t>
            </a:r>
            <a:r>
              <a:rPr sz="1600" spc="-245" dirty="0">
                <a:latin typeface="Verdana"/>
                <a:cs typeface="Verdana"/>
              </a:rPr>
              <a:t> </a:t>
            </a:r>
            <a:r>
              <a:rPr sz="1600" spc="70" dirty="0">
                <a:latin typeface="Verdana"/>
                <a:cs typeface="Verdana"/>
              </a:rPr>
              <a:t>и</a:t>
            </a:r>
            <a:r>
              <a:rPr sz="1600" spc="-245" dirty="0">
                <a:latin typeface="Verdana"/>
                <a:cs typeface="Verdana"/>
              </a:rPr>
              <a:t> </a:t>
            </a:r>
            <a:r>
              <a:rPr sz="1600" spc="20" dirty="0">
                <a:latin typeface="Verdana"/>
                <a:cs typeface="Verdana"/>
              </a:rPr>
              <a:t>и и</a:t>
            </a:r>
            <a:r>
              <a:rPr sz="1600" dirty="0">
                <a:latin typeface="Verdana"/>
                <a:cs typeface="Verdana"/>
              </a:rPr>
              <a:t>	д</a:t>
            </a:r>
            <a:r>
              <a:rPr sz="1600" spc="-245" dirty="0">
                <a:latin typeface="Verdana"/>
                <a:cs typeface="Verdana"/>
              </a:rPr>
              <a:t> </a:t>
            </a:r>
            <a:r>
              <a:rPr sz="1600" spc="90" dirty="0">
                <a:latin typeface="Verdana"/>
                <a:cs typeface="Verdana"/>
              </a:rPr>
              <a:t>р</a:t>
            </a:r>
            <a:r>
              <a:rPr sz="1600" spc="-245" dirty="0">
                <a:latin typeface="Verdana"/>
                <a:cs typeface="Verdana"/>
              </a:rPr>
              <a:t> </a:t>
            </a:r>
            <a:r>
              <a:rPr sz="1600" spc="-75" dirty="0">
                <a:latin typeface="Verdana"/>
                <a:cs typeface="Verdana"/>
              </a:rPr>
              <a:t>у</a:t>
            </a:r>
            <a:r>
              <a:rPr sz="1600" spc="-2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г</a:t>
            </a:r>
            <a:r>
              <a:rPr sz="1600" spc="-2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о</a:t>
            </a:r>
            <a:r>
              <a:rPr sz="1600" spc="-2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е</a:t>
            </a:r>
            <a:r>
              <a:rPr sz="1600" spc="-245" dirty="0">
                <a:latin typeface="Verdana"/>
                <a:cs typeface="Verdana"/>
              </a:rPr>
              <a:t> </a:t>
            </a:r>
            <a:r>
              <a:rPr sz="1600" spc="-50" dirty="0">
                <a:latin typeface="Verdana"/>
                <a:cs typeface="Verdana"/>
              </a:rPr>
              <a:t>)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713989" y="5404510"/>
            <a:ext cx="4577080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58140" algn="l"/>
                <a:tab pos="3032760" algn="l"/>
                <a:tab pos="4440555" algn="l"/>
              </a:tabLst>
            </a:pPr>
            <a:r>
              <a:rPr sz="1600" dirty="0">
                <a:latin typeface="Verdana"/>
                <a:cs typeface="Verdana"/>
              </a:rPr>
              <a:t>4</a:t>
            </a:r>
            <a:r>
              <a:rPr sz="1600" spc="-225" dirty="0">
                <a:latin typeface="Verdana"/>
                <a:cs typeface="Verdana"/>
              </a:rPr>
              <a:t> </a:t>
            </a:r>
            <a:r>
              <a:rPr sz="1600" spc="-305" dirty="0">
                <a:latin typeface="Verdana"/>
                <a:cs typeface="Verdana"/>
              </a:rPr>
              <a:t>.</a:t>
            </a:r>
            <a:r>
              <a:rPr sz="1600" dirty="0">
                <a:latin typeface="Verdana"/>
                <a:cs typeface="Verdana"/>
              </a:rPr>
              <a:t>	</a:t>
            </a:r>
            <a:r>
              <a:rPr sz="1600" spc="85" dirty="0">
                <a:latin typeface="Verdana"/>
                <a:cs typeface="Verdana"/>
              </a:rPr>
              <a:t>В</a:t>
            </a:r>
            <a:r>
              <a:rPr sz="1600" spc="-2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з</a:t>
            </a:r>
            <a:r>
              <a:rPr sz="1600" spc="-250" dirty="0">
                <a:latin typeface="Verdana"/>
                <a:cs typeface="Verdana"/>
              </a:rPr>
              <a:t> </a:t>
            </a:r>
            <a:r>
              <a:rPr sz="1600" spc="-45" dirty="0">
                <a:latin typeface="Verdana"/>
                <a:cs typeface="Verdana"/>
              </a:rPr>
              <a:t>а</a:t>
            </a:r>
            <a:r>
              <a:rPr sz="1600" spc="-245" dirty="0">
                <a:latin typeface="Verdana"/>
                <a:cs typeface="Verdana"/>
              </a:rPr>
              <a:t> </a:t>
            </a:r>
            <a:r>
              <a:rPr sz="1600" spc="70" dirty="0">
                <a:latin typeface="Verdana"/>
                <a:cs typeface="Verdana"/>
              </a:rPr>
              <a:t>и</a:t>
            </a:r>
            <a:r>
              <a:rPr sz="1600" spc="-245" dirty="0">
                <a:latin typeface="Verdana"/>
                <a:cs typeface="Verdana"/>
              </a:rPr>
              <a:t> </a:t>
            </a:r>
            <a:r>
              <a:rPr sz="1600" spc="140" dirty="0">
                <a:latin typeface="Verdana"/>
                <a:cs typeface="Verdana"/>
              </a:rPr>
              <a:t>м</a:t>
            </a:r>
            <a:r>
              <a:rPr sz="1600" spc="-254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о</a:t>
            </a:r>
            <a:r>
              <a:rPr sz="1600" spc="-2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д</a:t>
            </a:r>
            <a:r>
              <a:rPr sz="1600" spc="-2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е</a:t>
            </a:r>
            <a:r>
              <a:rPr sz="1600" spc="-260" dirty="0">
                <a:latin typeface="Verdana"/>
                <a:cs typeface="Verdana"/>
              </a:rPr>
              <a:t> </a:t>
            </a:r>
            <a:r>
              <a:rPr sz="1600" spc="70" dirty="0">
                <a:latin typeface="Verdana"/>
                <a:cs typeface="Verdana"/>
              </a:rPr>
              <a:t>й</a:t>
            </a:r>
            <a:r>
              <a:rPr sz="1600" spc="-2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с</a:t>
            </a:r>
            <a:r>
              <a:rPr sz="1600" spc="-250" dirty="0">
                <a:latin typeface="Verdana"/>
                <a:cs typeface="Verdana"/>
              </a:rPr>
              <a:t> </a:t>
            </a:r>
            <a:r>
              <a:rPr sz="1600" spc="-55" dirty="0">
                <a:latin typeface="Verdana"/>
                <a:cs typeface="Verdana"/>
              </a:rPr>
              <a:t>т</a:t>
            </a:r>
            <a:r>
              <a:rPr sz="1600" spc="-2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в</a:t>
            </a:r>
            <a:r>
              <a:rPr sz="1600" spc="-250" dirty="0">
                <a:latin typeface="Verdana"/>
                <a:cs typeface="Verdana"/>
              </a:rPr>
              <a:t> </a:t>
            </a:r>
            <a:r>
              <a:rPr sz="1600" spc="70" dirty="0">
                <a:latin typeface="Verdana"/>
                <a:cs typeface="Verdana"/>
              </a:rPr>
              <a:t>и</a:t>
            </a:r>
            <a:r>
              <a:rPr sz="1600" spc="-2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е</a:t>
            </a:r>
            <a:r>
              <a:rPr sz="1600" spc="470" dirty="0">
                <a:latin typeface="Verdana"/>
                <a:cs typeface="Verdana"/>
              </a:rPr>
              <a:t> </a:t>
            </a:r>
            <a:r>
              <a:rPr sz="1600" spc="-50" dirty="0">
                <a:latin typeface="Verdana"/>
                <a:cs typeface="Verdana"/>
              </a:rPr>
              <a:t>с</a:t>
            </a:r>
            <a:r>
              <a:rPr sz="1600" dirty="0">
                <a:latin typeface="Verdana"/>
                <a:cs typeface="Verdana"/>
              </a:rPr>
              <a:t>	</a:t>
            </a:r>
            <a:r>
              <a:rPr sz="1600" spc="-75" dirty="0">
                <a:latin typeface="Verdana"/>
                <a:cs typeface="Verdana"/>
              </a:rPr>
              <a:t>у</a:t>
            </a:r>
            <a:r>
              <a:rPr sz="1600" spc="-260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ч</a:t>
            </a:r>
            <a:r>
              <a:rPr sz="1600" spc="-245" dirty="0">
                <a:latin typeface="Verdana"/>
                <a:cs typeface="Verdana"/>
              </a:rPr>
              <a:t> </a:t>
            </a:r>
            <a:r>
              <a:rPr sz="1600" spc="70" dirty="0">
                <a:latin typeface="Verdana"/>
                <a:cs typeface="Verdana"/>
              </a:rPr>
              <a:t>и</a:t>
            </a:r>
            <a:r>
              <a:rPr sz="1600" spc="-245" dirty="0">
                <a:latin typeface="Verdana"/>
                <a:cs typeface="Verdana"/>
              </a:rPr>
              <a:t> </a:t>
            </a:r>
            <a:r>
              <a:rPr sz="1600" spc="-55" dirty="0">
                <a:latin typeface="Verdana"/>
                <a:cs typeface="Verdana"/>
              </a:rPr>
              <a:t>т</a:t>
            </a:r>
            <a:r>
              <a:rPr sz="1600" spc="-2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е</a:t>
            </a:r>
            <a:r>
              <a:rPr sz="1600" spc="-254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л</a:t>
            </a:r>
            <a:r>
              <a:rPr sz="1600" spc="-2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е</a:t>
            </a:r>
            <a:r>
              <a:rPr sz="1600" spc="-260" dirty="0">
                <a:latin typeface="Verdana"/>
                <a:cs typeface="Verdana"/>
              </a:rPr>
              <a:t> </a:t>
            </a:r>
            <a:r>
              <a:rPr sz="1600" spc="90" dirty="0">
                <a:latin typeface="Verdana"/>
                <a:cs typeface="Verdana"/>
              </a:rPr>
              <a:t>м</a:t>
            </a:r>
            <a:r>
              <a:rPr sz="1600" dirty="0">
                <a:latin typeface="Verdana"/>
                <a:cs typeface="Verdana"/>
              </a:rPr>
              <a:t>	</a:t>
            </a:r>
            <a:r>
              <a:rPr sz="1600" spc="-50" dirty="0">
                <a:latin typeface="Verdana"/>
                <a:cs typeface="Verdana"/>
              </a:rPr>
              <a:t>в</a:t>
            </a:r>
            <a:endParaRPr sz="1600">
              <a:latin typeface="Verdana"/>
              <a:cs typeface="Verdana"/>
            </a:endParaRPr>
          </a:p>
          <a:p>
            <a:pPr marL="12700" marR="430530">
              <a:lnSpc>
                <a:spcPct val="100000"/>
              </a:lnSpc>
              <a:spcBef>
                <a:spcPts val="5"/>
              </a:spcBef>
              <a:tabLst>
                <a:tab pos="1406525" algn="l"/>
                <a:tab pos="3229610" algn="l"/>
              </a:tabLst>
            </a:pPr>
            <a:r>
              <a:rPr sz="1600" dirty="0">
                <a:latin typeface="Verdana"/>
                <a:cs typeface="Verdana"/>
              </a:rPr>
              <a:t>в</a:t>
            </a:r>
            <a:r>
              <a:rPr sz="1600" spc="-2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о</a:t>
            </a:r>
            <a:r>
              <a:rPr sz="1600" spc="-2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п</a:t>
            </a:r>
            <a:r>
              <a:rPr sz="1600" spc="-229" dirty="0">
                <a:latin typeface="Verdana"/>
                <a:cs typeface="Verdana"/>
              </a:rPr>
              <a:t> </a:t>
            </a:r>
            <a:r>
              <a:rPr sz="1600" spc="90" dirty="0">
                <a:latin typeface="Verdana"/>
                <a:cs typeface="Verdana"/>
              </a:rPr>
              <a:t>р</a:t>
            </a:r>
            <a:r>
              <a:rPr sz="1600" spc="-2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о</a:t>
            </a:r>
            <a:r>
              <a:rPr sz="1600" spc="-2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с</a:t>
            </a:r>
            <a:r>
              <a:rPr sz="1600" spc="-235" dirty="0">
                <a:latin typeface="Verdana"/>
                <a:cs typeface="Verdana"/>
              </a:rPr>
              <a:t> </a:t>
            </a:r>
            <a:r>
              <a:rPr sz="1600" spc="-45" dirty="0">
                <a:latin typeface="Verdana"/>
                <a:cs typeface="Verdana"/>
              </a:rPr>
              <a:t>а</a:t>
            </a:r>
            <a:r>
              <a:rPr sz="1600" spc="-235" dirty="0">
                <a:latin typeface="Verdana"/>
                <a:cs typeface="Verdana"/>
              </a:rPr>
              <a:t> </a:t>
            </a:r>
            <a:r>
              <a:rPr sz="1600" spc="-50" dirty="0">
                <a:latin typeface="Verdana"/>
                <a:cs typeface="Verdana"/>
              </a:rPr>
              <a:t>х</a:t>
            </a:r>
            <a:r>
              <a:rPr sz="1600" dirty="0">
                <a:latin typeface="Verdana"/>
                <a:cs typeface="Verdana"/>
              </a:rPr>
              <a:t>	в</a:t>
            </a:r>
            <a:r>
              <a:rPr sz="1600" spc="-2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о</a:t>
            </a:r>
            <a:r>
              <a:rPr sz="1600" spc="-2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с</a:t>
            </a:r>
            <a:r>
              <a:rPr sz="1600" spc="-2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п</a:t>
            </a:r>
            <a:r>
              <a:rPr sz="1600" spc="-240" dirty="0">
                <a:latin typeface="Verdana"/>
                <a:cs typeface="Verdana"/>
              </a:rPr>
              <a:t> </a:t>
            </a:r>
            <a:r>
              <a:rPr sz="1600" spc="70" dirty="0">
                <a:latin typeface="Verdana"/>
                <a:cs typeface="Verdana"/>
              </a:rPr>
              <a:t>и</a:t>
            </a:r>
            <a:r>
              <a:rPr sz="1600" spc="-245" dirty="0">
                <a:latin typeface="Verdana"/>
                <a:cs typeface="Verdana"/>
              </a:rPr>
              <a:t> </a:t>
            </a:r>
            <a:r>
              <a:rPr sz="1600" spc="-55" dirty="0">
                <a:latin typeface="Verdana"/>
                <a:cs typeface="Verdana"/>
              </a:rPr>
              <a:t>т</a:t>
            </a:r>
            <a:r>
              <a:rPr sz="1600" spc="-245" dirty="0">
                <a:latin typeface="Verdana"/>
                <a:cs typeface="Verdana"/>
              </a:rPr>
              <a:t> </a:t>
            </a:r>
            <a:r>
              <a:rPr sz="1600" spc="-45" dirty="0">
                <a:latin typeface="Verdana"/>
                <a:cs typeface="Verdana"/>
              </a:rPr>
              <a:t>а</a:t>
            </a:r>
            <a:r>
              <a:rPr sz="1600" spc="-245" dirty="0">
                <a:latin typeface="Verdana"/>
                <a:cs typeface="Verdana"/>
              </a:rPr>
              <a:t> </a:t>
            </a:r>
            <a:r>
              <a:rPr sz="1600" spc="50" dirty="0">
                <a:latin typeface="Verdana"/>
                <a:cs typeface="Verdana"/>
              </a:rPr>
              <a:t>н</a:t>
            </a:r>
            <a:r>
              <a:rPr sz="1600" spc="-240" dirty="0">
                <a:latin typeface="Verdana"/>
                <a:cs typeface="Verdana"/>
              </a:rPr>
              <a:t> </a:t>
            </a:r>
            <a:r>
              <a:rPr sz="1600" spc="70" dirty="0">
                <a:latin typeface="Verdana"/>
                <a:cs typeface="Verdana"/>
              </a:rPr>
              <a:t>и</a:t>
            </a:r>
            <a:r>
              <a:rPr sz="1600" spc="-245" dirty="0">
                <a:latin typeface="Verdana"/>
                <a:cs typeface="Verdana"/>
              </a:rPr>
              <a:t> </a:t>
            </a:r>
            <a:r>
              <a:rPr sz="1600" spc="-50" dirty="0">
                <a:latin typeface="Verdana"/>
                <a:cs typeface="Verdana"/>
              </a:rPr>
              <a:t>я</a:t>
            </a:r>
            <a:r>
              <a:rPr sz="1600" dirty="0">
                <a:latin typeface="Verdana"/>
                <a:cs typeface="Verdana"/>
              </a:rPr>
              <a:t>	с</a:t>
            </a:r>
            <a:r>
              <a:rPr sz="1600" spc="-2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в</a:t>
            </a:r>
            <a:r>
              <a:rPr sz="1600" spc="-2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о</a:t>
            </a:r>
            <a:r>
              <a:rPr sz="1600" spc="-229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е</a:t>
            </a:r>
            <a:r>
              <a:rPr sz="1600" spc="-2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г</a:t>
            </a:r>
            <a:r>
              <a:rPr sz="1600" spc="-235" dirty="0">
                <a:latin typeface="Verdana"/>
                <a:cs typeface="Verdana"/>
              </a:rPr>
              <a:t> </a:t>
            </a:r>
            <a:r>
              <a:rPr sz="1600" spc="-50" dirty="0">
                <a:latin typeface="Verdana"/>
                <a:cs typeface="Verdana"/>
              </a:rPr>
              <a:t>о </a:t>
            </a:r>
            <a:r>
              <a:rPr sz="1600" spc="90" dirty="0">
                <a:latin typeface="Verdana"/>
                <a:cs typeface="Verdana"/>
              </a:rPr>
              <a:t>р</a:t>
            </a:r>
            <a:r>
              <a:rPr sz="1600" spc="-254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е</a:t>
            </a:r>
            <a:r>
              <a:rPr sz="1600" spc="-254" dirty="0">
                <a:latin typeface="Verdana"/>
                <a:cs typeface="Verdana"/>
              </a:rPr>
              <a:t> </a:t>
            </a:r>
            <a:r>
              <a:rPr sz="1600" spc="55" dirty="0">
                <a:latin typeface="Verdana"/>
                <a:cs typeface="Verdana"/>
              </a:rPr>
              <a:t>б</a:t>
            </a:r>
            <a:r>
              <a:rPr sz="1600" spc="-2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ё</a:t>
            </a:r>
            <a:r>
              <a:rPr sz="1600" spc="-250" dirty="0">
                <a:latin typeface="Verdana"/>
                <a:cs typeface="Verdana"/>
              </a:rPr>
              <a:t> </a:t>
            </a:r>
            <a:r>
              <a:rPr sz="1600" spc="50" dirty="0">
                <a:latin typeface="Verdana"/>
                <a:cs typeface="Verdana"/>
              </a:rPr>
              <a:t>н</a:t>
            </a:r>
            <a:r>
              <a:rPr sz="1600" spc="-250" dirty="0">
                <a:latin typeface="Verdana"/>
                <a:cs typeface="Verdana"/>
              </a:rPr>
              <a:t> </a:t>
            </a:r>
            <a:r>
              <a:rPr sz="1600" spc="-35" dirty="0">
                <a:latin typeface="Verdana"/>
                <a:cs typeface="Verdana"/>
              </a:rPr>
              <a:t>к</a:t>
            </a:r>
            <a:r>
              <a:rPr sz="1600" spc="-260" dirty="0">
                <a:latin typeface="Verdana"/>
                <a:cs typeface="Verdana"/>
              </a:rPr>
              <a:t> </a:t>
            </a:r>
            <a:r>
              <a:rPr sz="1600" spc="-50" dirty="0">
                <a:latin typeface="Verdana"/>
                <a:cs typeface="Verdana"/>
              </a:rPr>
              <a:t>а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2092" y="4915661"/>
            <a:ext cx="2156460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100" b="1" spc="85" dirty="0">
                <a:solidFill>
                  <a:srgbClr val="FFFFFF"/>
                </a:solidFill>
                <a:latin typeface="Trebuchet MS"/>
                <a:cs typeface="Trebuchet MS"/>
              </a:rPr>
              <a:t>Канал</a:t>
            </a:r>
            <a:r>
              <a:rPr sz="1100" b="1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100" b="1" spc="80" dirty="0">
                <a:solidFill>
                  <a:srgbClr val="FFFFFF"/>
                </a:solidFill>
                <a:latin typeface="Trebuchet MS"/>
                <a:cs typeface="Trebuchet MS"/>
              </a:rPr>
              <a:t>в</a:t>
            </a:r>
            <a:r>
              <a:rPr sz="1100" b="1" spc="-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100" b="1" spc="75" dirty="0">
                <a:solidFill>
                  <a:srgbClr val="FFFFFF"/>
                </a:solidFill>
                <a:latin typeface="Trebuchet MS"/>
                <a:cs typeface="Trebuchet MS"/>
              </a:rPr>
              <a:t>Сферуме</a:t>
            </a:r>
            <a:endParaRPr sz="11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</a:pPr>
            <a:r>
              <a:rPr sz="1100" b="1" spc="70" dirty="0">
                <a:solidFill>
                  <a:srgbClr val="FFFFFF"/>
                </a:solidFill>
                <a:latin typeface="Trebuchet MS"/>
                <a:cs typeface="Trebuchet MS"/>
              </a:rPr>
              <a:t>«Орлята</a:t>
            </a:r>
            <a:r>
              <a:rPr sz="1100" b="1" spc="-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100" b="1" spc="70" dirty="0">
                <a:solidFill>
                  <a:srgbClr val="FFFFFF"/>
                </a:solidFill>
                <a:latin typeface="Trebuchet MS"/>
                <a:cs typeface="Trebuchet MS"/>
              </a:rPr>
              <a:t>России.</a:t>
            </a:r>
            <a:r>
              <a:rPr sz="1100" b="1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100" b="1" spc="65" dirty="0">
                <a:solidFill>
                  <a:srgbClr val="FFFFFF"/>
                </a:solidFill>
                <a:latin typeface="Trebuchet MS"/>
                <a:cs typeface="Trebuchet MS"/>
              </a:rPr>
              <a:t>Родители»</a:t>
            </a:r>
            <a:endParaRPr sz="110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713989" y="1335785"/>
            <a:ext cx="8773795" cy="2406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6700" algn="ctr">
              <a:lnSpc>
                <a:spcPct val="100000"/>
              </a:lnSpc>
              <a:spcBef>
                <a:spcPts val="100"/>
              </a:spcBef>
            </a:pPr>
            <a:r>
              <a:rPr sz="1800" b="1" spc="145" dirty="0">
                <a:latin typeface="Trebuchet MS"/>
                <a:cs typeface="Trebuchet MS"/>
              </a:rPr>
              <a:t>Родители</a:t>
            </a:r>
            <a:r>
              <a:rPr sz="1800" b="1" spc="-10" dirty="0">
                <a:latin typeface="Trebuchet MS"/>
                <a:cs typeface="Trebuchet MS"/>
              </a:rPr>
              <a:t> </a:t>
            </a:r>
            <a:r>
              <a:rPr sz="1800" spc="-254" dirty="0">
                <a:latin typeface="Verdana"/>
                <a:cs typeface="Verdana"/>
              </a:rPr>
              <a:t>–</a:t>
            </a:r>
            <a:r>
              <a:rPr sz="1800" spc="-1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активные</a:t>
            </a:r>
            <a:r>
              <a:rPr sz="1800" spc="-10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участники</a:t>
            </a:r>
            <a:r>
              <a:rPr sz="1800" spc="-120" dirty="0">
                <a:latin typeface="Verdana"/>
                <a:cs typeface="Verdana"/>
              </a:rPr>
              <a:t> </a:t>
            </a:r>
            <a:r>
              <a:rPr sz="1800" spc="60" dirty="0">
                <a:latin typeface="Verdana"/>
                <a:cs typeface="Verdana"/>
              </a:rPr>
              <a:t>Программы</a:t>
            </a:r>
            <a:endParaRPr sz="18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355"/>
              </a:spcBef>
            </a:pPr>
            <a:endParaRPr sz="1800" dirty="0">
              <a:latin typeface="Verdana"/>
              <a:cs typeface="Verdana"/>
            </a:endParaRPr>
          </a:p>
          <a:p>
            <a:pPr marL="35560">
              <a:lnSpc>
                <a:spcPct val="100000"/>
              </a:lnSpc>
            </a:pPr>
            <a:r>
              <a:rPr sz="2000" b="1" spc="180" dirty="0">
                <a:latin typeface="Trebuchet MS"/>
                <a:cs typeface="Trebuchet MS"/>
              </a:rPr>
              <a:t>Основные</a:t>
            </a:r>
            <a:r>
              <a:rPr sz="2000" b="1" spc="-45" dirty="0">
                <a:latin typeface="Trebuchet MS"/>
                <a:cs typeface="Trebuchet MS"/>
              </a:rPr>
              <a:t> </a:t>
            </a:r>
            <a:r>
              <a:rPr sz="2000" b="1" spc="155" dirty="0">
                <a:latin typeface="Trebuchet MS"/>
                <a:cs typeface="Trebuchet MS"/>
              </a:rPr>
              <a:t>задачи</a:t>
            </a:r>
            <a:r>
              <a:rPr sz="2000" b="1" spc="-35" dirty="0">
                <a:latin typeface="Trebuchet MS"/>
                <a:cs typeface="Trebuchet MS"/>
              </a:rPr>
              <a:t> </a:t>
            </a:r>
            <a:r>
              <a:rPr sz="2000" b="1" spc="95" dirty="0">
                <a:latin typeface="Trebuchet MS"/>
                <a:cs typeface="Trebuchet MS"/>
              </a:rPr>
              <a:t>родителя:</a:t>
            </a:r>
            <a:endParaRPr sz="2000" dirty="0">
              <a:latin typeface="Trebuchet MS"/>
              <a:cs typeface="Trebuchet MS"/>
            </a:endParaRPr>
          </a:p>
          <a:p>
            <a:pPr marL="12700" marR="528955" indent="283210">
              <a:lnSpc>
                <a:spcPct val="100000"/>
              </a:lnSpc>
              <a:spcBef>
                <a:spcPts val="1075"/>
              </a:spcBef>
              <a:buAutoNum type="arabicPeriod"/>
              <a:tabLst>
                <a:tab pos="295910" algn="l"/>
                <a:tab pos="2054225" algn="l"/>
                <a:tab pos="2299970" algn="l"/>
                <a:tab pos="3707129" algn="l"/>
                <a:tab pos="5142230" algn="l"/>
                <a:tab pos="6479540" algn="l"/>
                <a:tab pos="6909434" algn="l"/>
                <a:tab pos="8112759" algn="l"/>
              </a:tabLst>
            </a:pPr>
            <a:r>
              <a:rPr sz="1600" dirty="0">
                <a:latin typeface="Verdana"/>
                <a:cs typeface="Verdana"/>
              </a:rPr>
              <a:t>С</a:t>
            </a:r>
            <a:r>
              <a:rPr sz="1600" spc="-2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о</a:t>
            </a:r>
            <a:r>
              <a:rPr sz="1600" spc="-2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в</a:t>
            </a:r>
            <a:r>
              <a:rPr sz="1600" spc="-245" dirty="0">
                <a:latin typeface="Verdana"/>
                <a:cs typeface="Verdana"/>
              </a:rPr>
              <a:t> </a:t>
            </a:r>
            <a:r>
              <a:rPr sz="1600" spc="140" dirty="0">
                <a:latin typeface="Verdana"/>
                <a:cs typeface="Verdana"/>
              </a:rPr>
              <a:t>м</a:t>
            </a:r>
            <a:r>
              <a:rPr sz="1600" spc="-2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е</a:t>
            </a:r>
            <a:r>
              <a:rPr sz="1600" spc="-2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с</a:t>
            </a:r>
            <a:r>
              <a:rPr sz="1600" spc="-240" dirty="0">
                <a:latin typeface="Verdana"/>
                <a:cs typeface="Verdana"/>
              </a:rPr>
              <a:t> </a:t>
            </a:r>
            <a:r>
              <a:rPr sz="1600" spc="-55" dirty="0">
                <a:latin typeface="Verdana"/>
                <a:cs typeface="Verdana"/>
              </a:rPr>
              <a:t>т</a:t>
            </a:r>
            <a:r>
              <a:rPr sz="1600" spc="-245" dirty="0">
                <a:latin typeface="Verdana"/>
                <a:cs typeface="Verdana"/>
              </a:rPr>
              <a:t> </a:t>
            </a:r>
            <a:r>
              <a:rPr sz="1600" spc="50" dirty="0">
                <a:latin typeface="Verdana"/>
                <a:cs typeface="Verdana"/>
              </a:rPr>
              <a:t>н</a:t>
            </a:r>
            <a:r>
              <a:rPr sz="1600" spc="-2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о</a:t>
            </a:r>
            <a:r>
              <a:rPr sz="1600" spc="-240" dirty="0">
                <a:latin typeface="Verdana"/>
                <a:cs typeface="Verdana"/>
              </a:rPr>
              <a:t> </a:t>
            </a:r>
            <a:r>
              <a:rPr sz="1600" spc="-50" dirty="0">
                <a:latin typeface="Verdana"/>
                <a:cs typeface="Verdana"/>
              </a:rPr>
              <a:t>е</a:t>
            </a:r>
            <a:r>
              <a:rPr sz="1600" dirty="0">
                <a:latin typeface="Verdana"/>
                <a:cs typeface="Verdana"/>
              </a:rPr>
              <a:t>	</a:t>
            </a:r>
            <a:r>
              <a:rPr sz="1600" spc="-50" dirty="0">
                <a:latin typeface="Verdana"/>
                <a:cs typeface="Verdana"/>
              </a:rPr>
              <a:t>с</a:t>
            </a:r>
            <a:r>
              <a:rPr sz="1600" dirty="0">
                <a:latin typeface="Verdana"/>
                <a:cs typeface="Verdana"/>
              </a:rPr>
              <a:t>	</a:t>
            </a:r>
            <a:r>
              <a:rPr sz="1600" spc="-75" dirty="0">
                <a:latin typeface="Verdana"/>
                <a:cs typeface="Verdana"/>
              </a:rPr>
              <a:t>у</a:t>
            </a:r>
            <a:r>
              <a:rPr sz="1600" spc="-254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ч</a:t>
            </a:r>
            <a:r>
              <a:rPr sz="1600" spc="-245" dirty="0">
                <a:latin typeface="Verdana"/>
                <a:cs typeface="Verdana"/>
              </a:rPr>
              <a:t> </a:t>
            </a:r>
            <a:r>
              <a:rPr sz="1600" spc="70" dirty="0">
                <a:latin typeface="Verdana"/>
                <a:cs typeface="Verdana"/>
              </a:rPr>
              <a:t>и</a:t>
            </a:r>
            <a:r>
              <a:rPr sz="1600" spc="-245" dirty="0">
                <a:latin typeface="Verdana"/>
                <a:cs typeface="Verdana"/>
              </a:rPr>
              <a:t> </a:t>
            </a:r>
            <a:r>
              <a:rPr sz="1600" spc="-55" dirty="0">
                <a:latin typeface="Verdana"/>
                <a:cs typeface="Verdana"/>
              </a:rPr>
              <a:t>т</a:t>
            </a:r>
            <a:r>
              <a:rPr sz="1600" spc="-2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е</a:t>
            </a:r>
            <a:r>
              <a:rPr sz="1600" spc="-2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л</a:t>
            </a:r>
            <a:r>
              <a:rPr sz="1600" spc="-2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е</a:t>
            </a:r>
            <a:r>
              <a:rPr sz="1600" spc="-254" dirty="0">
                <a:latin typeface="Verdana"/>
                <a:cs typeface="Verdana"/>
              </a:rPr>
              <a:t> </a:t>
            </a:r>
            <a:r>
              <a:rPr sz="1600" spc="90" dirty="0">
                <a:latin typeface="Verdana"/>
                <a:cs typeface="Verdana"/>
              </a:rPr>
              <a:t>м</a:t>
            </a:r>
            <a:r>
              <a:rPr sz="1600" dirty="0">
                <a:latin typeface="Verdana"/>
                <a:cs typeface="Verdana"/>
              </a:rPr>
              <a:t>	п</a:t>
            </a:r>
            <a:r>
              <a:rPr sz="1600" spc="-254" dirty="0">
                <a:latin typeface="Verdana"/>
                <a:cs typeface="Verdana"/>
              </a:rPr>
              <a:t> </a:t>
            </a:r>
            <a:r>
              <a:rPr sz="1600" spc="90" dirty="0">
                <a:latin typeface="Verdana"/>
                <a:cs typeface="Verdana"/>
              </a:rPr>
              <a:t>р</a:t>
            </a:r>
            <a:r>
              <a:rPr sz="1600" spc="-254" dirty="0">
                <a:latin typeface="Verdana"/>
                <a:cs typeface="Verdana"/>
              </a:rPr>
              <a:t> </a:t>
            </a:r>
            <a:r>
              <a:rPr sz="1600" spc="70" dirty="0">
                <a:latin typeface="Verdana"/>
                <a:cs typeface="Verdana"/>
              </a:rPr>
              <a:t>и</a:t>
            </a:r>
            <a:r>
              <a:rPr sz="1600" spc="-254" dirty="0">
                <a:latin typeface="Verdana"/>
                <a:cs typeface="Verdana"/>
              </a:rPr>
              <a:t> </a:t>
            </a:r>
            <a:r>
              <a:rPr sz="1600" spc="50" dirty="0">
                <a:latin typeface="Verdana"/>
                <a:cs typeface="Verdana"/>
              </a:rPr>
              <a:t>н</a:t>
            </a:r>
            <a:r>
              <a:rPr sz="1600" spc="-2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я</a:t>
            </a:r>
            <a:r>
              <a:rPr sz="1600" spc="-254" dirty="0">
                <a:latin typeface="Verdana"/>
                <a:cs typeface="Verdana"/>
              </a:rPr>
              <a:t> </a:t>
            </a:r>
            <a:r>
              <a:rPr sz="1600" spc="-55" dirty="0">
                <a:latin typeface="Verdana"/>
                <a:cs typeface="Verdana"/>
              </a:rPr>
              <a:t>т</a:t>
            </a:r>
            <a:r>
              <a:rPr sz="1600" spc="-254" dirty="0">
                <a:latin typeface="Verdana"/>
                <a:cs typeface="Verdana"/>
              </a:rPr>
              <a:t> </a:t>
            </a:r>
            <a:r>
              <a:rPr sz="1600" spc="70" dirty="0">
                <a:latin typeface="Verdana"/>
                <a:cs typeface="Verdana"/>
              </a:rPr>
              <a:t>и</a:t>
            </a:r>
            <a:r>
              <a:rPr sz="1600" spc="-254" dirty="0">
                <a:latin typeface="Verdana"/>
                <a:cs typeface="Verdana"/>
              </a:rPr>
              <a:t> </a:t>
            </a:r>
            <a:r>
              <a:rPr sz="1600" spc="-50" dirty="0">
                <a:latin typeface="Verdana"/>
                <a:cs typeface="Verdana"/>
              </a:rPr>
              <a:t>е</a:t>
            </a:r>
            <a:r>
              <a:rPr sz="1600" dirty="0">
                <a:latin typeface="Verdana"/>
                <a:cs typeface="Verdana"/>
              </a:rPr>
              <a:t>	</a:t>
            </a:r>
            <a:r>
              <a:rPr sz="1600" spc="90" dirty="0">
                <a:latin typeface="Verdana"/>
                <a:cs typeface="Verdana"/>
              </a:rPr>
              <a:t>р</a:t>
            </a:r>
            <a:r>
              <a:rPr sz="1600" spc="-27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е</a:t>
            </a:r>
            <a:r>
              <a:rPr sz="1600" spc="-254" dirty="0">
                <a:latin typeface="Verdana"/>
                <a:cs typeface="Verdana"/>
              </a:rPr>
              <a:t> </a:t>
            </a:r>
            <a:r>
              <a:rPr sz="1600" spc="70" dirty="0">
                <a:latin typeface="Verdana"/>
                <a:cs typeface="Verdana"/>
              </a:rPr>
              <a:t>ш</a:t>
            </a:r>
            <a:r>
              <a:rPr sz="1600" spc="-2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е</a:t>
            </a:r>
            <a:r>
              <a:rPr sz="1600" spc="-254" dirty="0">
                <a:latin typeface="Verdana"/>
                <a:cs typeface="Verdana"/>
              </a:rPr>
              <a:t> </a:t>
            </a:r>
            <a:r>
              <a:rPr sz="1600" spc="50" dirty="0">
                <a:latin typeface="Verdana"/>
                <a:cs typeface="Verdana"/>
              </a:rPr>
              <a:t>н</a:t>
            </a:r>
            <a:r>
              <a:rPr sz="1600" spc="-250" dirty="0">
                <a:latin typeface="Verdana"/>
                <a:cs typeface="Verdana"/>
              </a:rPr>
              <a:t> </a:t>
            </a:r>
            <a:r>
              <a:rPr sz="1600" spc="70" dirty="0">
                <a:latin typeface="Verdana"/>
                <a:cs typeface="Verdana"/>
              </a:rPr>
              <a:t>и</a:t>
            </a:r>
            <a:r>
              <a:rPr sz="1600" spc="-245" dirty="0">
                <a:latin typeface="Verdana"/>
                <a:cs typeface="Verdana"/>
              </a:rPr>
              <a:t> </a:t>
            </a:r>
            <a:r>
              <a:rPr sz="1600" spc="-50" dirty="0">
                <a:latin typeface="Verdana"/>
                <a:cs typeface="Verdana"/>
              </a:rPr>
              <a:t>я</a:t>
            </a:r>
            <a:r>
              <a:rPr sz="1600" dirty="0">
                <a:latin typeface="Verdana"/>
                <a:cs typeface="Verdana"/>
              </a:rPr>
              <a:t>	о</a:t>
            </a:r>
            <a:r>
              <a:rPr sz="1600" spc="-225" dirty="0">
                <a:latin typeface="Verdana"/>
                <a:cs typeface="Verdana"/>
              </a:rPr>
              <a:t> </a:t>
            </a:r>
            <a:r>
              <a:rPr sz="1600" spc="5" dirty="0">
                <a:latin typeface="Verdana"/>
                <a:cs typeface="Verdana"/>
              </a:rPr>
              <a:t>б</a:t>
            </a:r>
            <a:r>
              <a:rPr sz="1600" dirty="0">
                <a:latin typeface="Verdana"/>
                <a:cs typeface="Verdana"/>
              </a:rPr>
              <a:t>	</a:t>
            </a:r>
            <a:r>
              <a:rPr sz="1600" spc="-75" dirty="0">
                <a:latin typeface="Verdana"/>
                <a:cs typeface="Verdana"/>
              </a:rPr>
              <a:t>у</a:t>
            </a:r>
            <a:r>
              <a:rPr sz="1600" spc="-254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ч</a:t>
            </a:r>
            <a:r>
              <a:rPr sz="1600" spc="-250" dirty="0">
                <a:latin typeface="Verdana"/>
                <a:cs typeface="Verdana"/>
              </a:rPr>
              <a:t> </a:t>
            </a:r>
            <a:r>
              <a:rPr sz="1600" spc="-45" dirty="0">
                <a:latin typeface="Verdana"/>
                <a:cs typeface="Verdana"/>
              </a:rPr>
              <a:t>а</a:t>
            </a:r>
            <a:r>
              <a:rPr sz="1600" spc="-2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с</a:t>
            </a:r>
            <a:r>
              <a:rPr sz="1600" spc="-254" dirty="0">
                <a:latin typeface="Verdana"/>
                <a:cs typeface="Verdana"/>
              </a:rPr>
              <a:t> </a:t>
            </a:r>
            <a:r>
              <a:rPr sz="1600" spc="-55" dirty="0">
                <a:latin typeface="Verdana"/>
                <a:cs typeface="Verdana"/>
              </a:rPr>
              <a:t>т</a:t>
            </a:r>
            <a:r>
              <a:rPr sz="1600" spc="-254" dirty="0">
                <a:latin typeface="Verdana"/>
                <a:cs typeface="Verdana"/>
              </a:rPr>
              <a:t> </a:t>
            </a:r>
            <a:r>
              <a:rPr sz="1600" spc="70" dirty="0">
                <a:latin typeface="Verdana"/>
                <a:cs typeface="Verdana"/>
              </a:rPr>
              <a:t>и</a:t>
            </a:r>
            <a:r>
              <a:rPr sz="1600" spc="-245" dirty="0">
                <a:latin typeface="Verdana"/>
                <a:cs typeface="Verdana"/>
              </a:rPr>
              <a:t> </a:t>
            </a:r>
            <a:r>
              <a:rPr sz="1600" spc="20" dirty="0">
                <a:latin typeface="Verdana"/>
                <a:cs typeface="Verdana"/>
              </a:rPr>
              <a:t>и</a:t>
            </a:r>
            <a:r>
              <a:rPr sz="1600" dirty="0">
                <a:latin typeface="Verdana"/>
                <a:cs typeface="Verdana"/>
              </a:rPr>
              <a:t>	</a:t>
            </a:r>
            <a:r>
              <a:rPr sz="1600" spc="-50" dirty="0">
                <a:latin typeface="Verdana"/>
                <a:cs typeface="Verdana"/>
              </a:rPr>
              <a:t>в </a:t>
            </a:r>
            <a:r>
              <a:rPr sz="1600" spc="105" dirty="0">
                <a:latin typeface="Verdana"/>
                <a:cs typeface="Verdana"/>
              </a:rPr>
              <a:t>П</a:t>
            </a:r>
            <a:r>
              <a:rPr sz="1600" spc="-254" dirty="0">
                <a:latin typeface="Verdana"/>
                <a:cs typeface="Verdana"/>
              </a:rPr>
              <a:t> </a:t>
            </a:r>
            <a:r>
              <a:rPr sz="1600" spc="90" dirty="0">
                <a:latin typeface="Verdana"/>
                <a:cs typeface="Verdana"/>
              </a:rPr>
              <a:t>р</a:t>
            </a:r>
            <a:r>
              <a:rPr sz="1600" spc="-254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о</a:t>
            </a:r>
            <a:r>
              <a:rPr sz="1600" spc="-254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г</a:t>
            </a:r>
            <a:r>
              <a:rPr sz="1600" spc="-254" dirty="0">
                <a:latin typeface="Verdana"/>
                <a:cs typeface="Verdana"/>
              </a:rPr>
              <a:t> </a:t>
            </a:r>
            <a:r>
              <a:rPr sz="1600" spc="90" dirty="0">
                <a:latin typeface="Verdana"/>
                <a:cs typeface="Verdana"/>
              </a:rPr>
              <a:t>р</a:t>
            </a:r>
            <a:r>
              <a:rPr sz="1600" spc="-254" dirty="0">
                <a:latin typeface="Verdana"/>
                <a:cs typeface="Verdana"/>
              </a:rPr>
              <a:t> </a:t>
            </a:r>
            <a:r>
              <a:rPr sz="1600" spc="-45" dirty="0">
                <a:latin typeface="Verdana"/>
                <a:cs typeface="Verdana"/>
              </a:rPr>
              <a:t>а</a:t>
            </a:r>
            <a:r>
              <a:rPr sz="1600" spc="-254" dirty="0">
                <a:latin typeface="Verdana"/>
                <a:cs typeface="Verdana"/>
              </a:rPr>
              <a:t> </a:t>
            </a:r>
            <a:r>
              <a:rPr sz="1600" spc="140" dirty="0">
                <a:latin typeface="Verdana"/>
                <a:cs typeface="Verdana"/>
              </a:rPr>
              <a:t>м</a:t>
            </a:r>
            <a:r>
              <a:rPr sz="1600" spc="-254" dirty="0">
                <a:latin typeface="Verdana"/>
                <a:cs typeface="Verdana"/>
              </a:rPr>
              <a:t> </a:t>
            </a:r>
            <a:r>
              <a:rPr sz="1600" spc="140" dirty="0">
                <a:latin typeface="Verdana"/>
                <a:cs typeface="Verdana"/>
              </a:rPr>
              <a:t>м</a:t>
            </a:r>
            <a:r>
              <a:rPr sz="1600" spc="-254" dirty="0">
                <a:latin typeface="Verdana"/>
                <a:cs typeface="Verdana"/>
              </a:rPr>
              <a:t> </a:t>
            </a:r>
            <a:r>
              <a:rPr sz="1600" spc="-50" dirty="0">
                <a:latin typeface="Verdana"/>
                <a:cs typeface="Verdana"/>
              </a:rPr>
              <a:t>е</a:t>
            </a:r>
            <a:endParaRPr sz="1600" dirty="0">
              <a:latin typeface="Verdana"/>
              <a:cs typeface="Verdana"/>
            </a:endParaRPr>
          </a:p>
          <a:p>
            <a:pPr marL="12700" marR="5080" indent="326390">
              <a:lnSpc>
                <a:spcPct val="100000"/>
              </a:lnSpc>
              <a:spcBef>
                <a:spcPts val="1890"/>
              </a:spcBef>
              <a:buAutoNum type="arabicPeriod"/>
              <a:tabLst>
                <a:tab pos="339090" algn="l"/>
                <a:tab pos="1575435" algn="l"/>
                <a:tab pos="1819275" algn="l"/>
                <a:tab pos="2004695" algn="l"/>
                <a:tab pos="2274570" algn="l"/>
                <a:tab pos="3060700" algn="l"/>
                <a:tab pos="3315335" algn="l"/>
                <a:tab pos="3508375" algn="l"/>
                <a:tab pos="4547235" algn="l"/>
                <a:tab pos="5801995" algn="l"/>
                <a:tab pos="6226175" algn="l"/>
                <a:tab pos="7701915" algn="l"/>
              </a:tabLst>
            </a:pPr>
            <a:r>
              <a:rPr sz="1600" spc="105" dirty="0">
                <a:latin typeface="Verdana"/>
                <a:cs typeface="Verdana"/>
              </a:rPr>
              <a:t>П</a:t>
            </a:r>
            <a:r>
              <a:rPr sz="1600" spc="-2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о</a:t>
            </a:r>
            <a:r>
              <a:rPr sz="1600" spc="-2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д</a:t>
            </a:r>
            <a:r>
              <a:rPr sz="1600" spc="-2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д</a:t>
            </a:r>
            <a:r>
              <a:rPr sz="1600" spc="-2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е</a:t>
            </a:r>
            <a:r>
              <a:rPr sz="1600" spc="-240" dirty="0">
                <a:latin typeface="Verdana"/>
                <a:cs typeface="Verdana"/>
              </a:rPr>
              <a:t> </a:t>
            </a:r>
            <a:r>
              <a:rPr sz="1600" spc="90" dirty="0">
                <a:latin typeface="Verdana"/>
                <a:cs typeface="Verdana"/>
              </a:rPr>
              <a:t>р</a:t>
            </a:r>
            <a:r>
              <a:rPr sz="1600" spc="-2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ж</a:t>
            </a:r>
            <a:r>
              <a:rPr sz="1600" spc="-240" dirty="0">
                <a:latin typeface="Verdana"/>
                <a:cs typeface="Verdana"/>
              </a:rPr>
              <a:t> </a:t>
            </a:r>
            <a:r>
              <a:rPr sz="1600" spc="-35" dirty="0">
                <a:latin typeface="Verdana"/>
                <a:cs typeface="Verdana"/>
              </a:rPr>
              <a:t>к</a:t>
            </a:r>
            <a:r>
              <a:rPr sz="1600" spc="-245" dirty="0">
                <a:latin typeface="Verdana"/>
                <a:cs typeface="Verdana"/>
              </a:rPr>
              <a:t> </a:t>
            </a:r>
            <a:r>
              <a:rPr sz="1600" spc="-50" dirty="0">
                <a:latin typeface="Verdana"/>
                <a:cs typeface="Verdana"/>
              </a:rPr>
              <a:t>а</a:t>
            </a:r>
            <a:r>
              <a:rPr sz="1600" dirty="0">
                <a:latin typeface="Verdana"/>
                <a:cs typeface="Verdana"/>
              </a:rPr>
              <a:t>	</a:t>
            </a:r>
            <a:r>
              <a:rPr sz="1600" spc="20" dirty="0">
                <a:latin typeface="Verdana"/>
                <a:cs typeface="Verdana"/>
              </a:rPr>
              <a:t>и</a:t>
            </a:r>
            <a:r>
              <a:rPr sz="1600" dirty="0">
                <a:latin typeface="Verdana"/>
                <a:cs typeface="Verdana"/>
              </a:rPr>
              <a:t>	</a:t>
            </a:r>
            <a:r>
              <a:rPr sz="1600" spc="50" dirty="0">
                <a:latin typeface="Verdana"/>
                <a:cs typeface="Verdana"/>
              </a:rPr>
              <a:t>н</a:t>
            </a:r>
            <a:r>
              <a:rPr sz="1600" spc="-245" dirty="0">
                <a:latin typeface="Verdana"/>
                <a:cs typeface="Verdana"/>
              </a:rPr>
              <a:t> </a:t>
            </a:r>
            <a:r>
              <a:rPr sz="1600" spc="-45" dirty="0">
                <a:latin typeface="Verdana"/>
                <a:cs typeface="Verdana"/>
              </a:rPr>
              <a:t>а</a:t>
            </a:r>
            <a:r>
              <a:rPr sz="1600" spc="-2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с</a:t>
            </a:r>
            <a:r>
              <a:rPr sz="1600" spc="-250" dirty="0">
                <a:latin typeface="Verdana"/>
                <a:cs typeface="Verdana"/>
              </a:rPr>
              <a:t> </a:t>
            </a:r>
            <a:r>
              <a:rPr sz="1600" spc="-55" dirty="0">
                <a:latin typeface="Verdana"/>
                <a:cs typeface="Verdana"/>
              </a:rPr>
              <a:t>т</a:t>
            </a:r>
            <a:r>
              <a:rPr sz="1600" spc="-250" dirty="0">
                <a:latin typeface="Verdana"/>
                <a:cs typeface="Verdana"/>
              </a:rPr>
              <a:t> </a:t>
            </a:r>
            <a:r>
              <a:rPr sz="1600" spc="90" dirty="0">
                <a:latin typeface="Verdana"/>
                <a:cs typeface="Verdana"/>
              </a:rPr>
              <a:t>р</a:t>
            </a:r>
            <a:r>
              <a:rPr sz="1600" spc="-2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о</a:t>
            </a:r>
            <a:r>
              <a:rPr sz="1600" spc="-245" dirty="0">
                <a:latin typeface="Verdana"/>
                <a:cs typeface="Verdana"/>
              </a:rPr>
              <a:t> </a:t>
            </a:r>
            <a:r>
              <a:rPr sz="1600" spc="20" dirty="0">
                <a:latin typeface="Verdana"/>
                <a:cs typeface="Verdana"/>
              </a:rPr>
              <a:t>й</a:t>
            </a:r>
            <a:r>
              <a:rPr sz="1600" dirty="0">
                <a:latin typeface="Verdana"/>
                <a:cs typeface="Verdana"/>
              </a:rPr>
              <a:t>	с</a:t>
            </a:r>
            <a:r>
              <a:rPr sz="1600" spc="-2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в</a:t>
            </a:r>
            <a:r>
              <a:rPr sz="1600" spc="-2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о</a:t>
            </a:r>
            <a:r>
              <a:rPr sz="1600" spc="-229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е</a:t>
            </a:r>
            <a:r>
              <a:rPr sz="1600" spc="-2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г</a:t>
            </a:r>
            <a:r>
              <a:rPr sz="1600" spc="-235" dirty="0">
                <a:latin typeface="Verdana"/>
                <a:cs typeface="Verdana"/>
              </a:rPr>
              <a:t> </a:t>
            </a:r>
            <a:r>
              <a:rPr sz="1600" spc="-50" dirty="0">
                <a:latin typeface="Verdana"/>
                <a:cs typeface="Verdana"/>
              </a:rPr>
              <a:t>о</a:t>
            </a:r>
            <a:r>
              <a:rPr sz="1600" dirty="0">
                <a:latin typeface="Verdana"/>
                <a:cs typeface="Verdana"/>
              </a:rPr>
              <a:t>	</a:t>
            </a:r>
            <a:r>
              <a:rPr sz="1600" spc="90" dirty="0">
                <a:latin typeface="Verdana"/>
                <a:cs typeface="Verdana"/>
              </a:rPr>
              <a:t>р</a:t>
            </a:r>
            <a:r>
              <a:rPr sz="1600" spc="-254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е</a:t>
            </a:r>
            <a:r>
              <a:rPr sz="1600" spc="-254" dirty="0">
                <a:latin typeface="Verdana"/>
                <a:cs typeface="Verdana"/>
              </a:rPr>
              <a:t> </a:t>
            </a:r>
            <a:r>
              <a:rPr sz="1600" spc="55" dirty="0">
                <a:latin typeface="Verdana"/>
                <a:cs typeface="Verdana"/>
              </a:rPr>
              <a:t>б</a:t>
            </a:r>
            <a:r>
              <a:rPr sz="1600" spc="-2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ё</a:t>
            </a:r>
            <a:r>
              <a:rPr sz="1600" spc="-250" dirty="0">
                <a:latin typeface="Verdana"/>
                <a:cs typeface="Verdana"/>
              </a:rPr>
              <a:t> </a:t>
            </a:r>
            <a:r>
              <a:rPr sz="1600" spc="50" dirty="0">
                <a:latin typeface="Verdana"/>
                <a:cs typeface="Verdana"/>
              </a:rPr>
              <a:t>н</a:t>
            </a:r>
            <a:r>
              <a:rPr sz="1600" spc="-250" dirty="0">
                <a:latin typeface="Verdana"/>
                <a:cs typeface="Verdana"/>
              </a:rPr>
              <a:t> </a:t>
            </a:r>
            <a:r>
              <a:rPr sz="1600" spc="-35" dirty="0">
                <a:latin typeface="Verdana"/>
                <a:cs typeface="Verdana"/>
              </a:rPr>
              <a:t>к</a:t>
            </a:r>
            <a:r>
              <a:rPr sz="1600" spc="-260" dirty="0">
                <a:latin typeface="Verdana"/>
                <a:cs typeface="Verdana"/>
              </a:rPr>
              <a:t> </a:t>
            </a:r>
            <a:r>
              <a:rPr sz="1600" spc="-50" dirty="0">
                <a:latin typeface="Verdana"/>
                <a:cs typeface="Verdana"/>
              </a:rPr>
              <a:t>а</a:t>
            </a:r>
            <a:r>
              <a:rPr sz="1600" dirty="0">
                <a:latin typeface="Verdana"/>
                <a:cs typeface="Verdana"/>
              </a:rPr>
              <a:t>	</a:t>
            </a:r>
            <a:r>
              <a:rPr sz="1600" spc="50" dirty="0">
                <a:latin typeface="Verdana"/>
                <a:cs typeface="Verdana"/>
              </a:rPr>
              <a:t>н</a:t>
            </a:r>
            <a:r>
              <a:rPr sz="1600" spc="-260" dirty="0">
                <a:latin typeface="Verdana"/>
                <a:cs typeface="Verdana"/>
              </a:rPr>
              <a:t> </a:t>
            </a:r>
            <a:r>
              <a:rPr sz="1600" spc="-50" dirty="0">
                <a:latin typeface="Verdana"/>
                <a:cs typeface="Verdana"/>
              </a:rPr>
              <a:t>а</a:t>
            </a:r>
            <a:r>
              <a:rPr sz="1600" dirty="0">
                <a:latin typeface="Verdana"/>
                <a:cs typeface="Verdana"/>
              </a:rPr>
              <a:t>	</a:t>
            </a:r>
            <a:r>
              <a:rPr sz="1600" spc="-45" dirty="0">
                <a:latin typeface="Verdana"/>
                <a:cs typeface="Verdana"/>
              </a:rPr>
              <a:t>а</a:t>
            </a:r>
            <a:r>
              <a:rPr sz="1600" spc="-250" dirty="0">
                <a:latin typeface="Verdana"/>
                <a:cs typeface="Verdana"/>
              </a:rPr>
              <a:t> </a:t>
            </a:r>
            <a:r>
              <a:rPr sz="1600" spc="-35" dirty="0">
                <a:latin typeface="Verdana"/>
                <a:cs typeface="Verdana"/>
              </a:rPr>
              <a:t>к</a:t>
            </a:r>
            <a:r>
              <a:rPr sz="1600" spc="-260" dirty="0">
                <a:latin typeface="Verdana"/>
                <a:cs typeface="Verdana"/>
              </a:rPr>
              <a:t> </a:t>
            </a:r>
            <a:r>
              <a:rPr sz="1600" spc="-55" dirty="0">
                <a:latin typeface="Verdana"/>
                <a:cs typeface="Verdana"/>
              </a:rPr>
              <a:t>т</a:t>
            </a:r>
            <a:r>
              <a:rPr sz="1600" spc="-254" dirty="0">
                <a:latin typeface="Verdana"/>
                <a:cs typeface="Verdana"/>
              </a:rPr>
              <a:t> </a:t>
            </a:r>
            <a:r>
              <a:rPr sz="1600" spc="70" dirty="0">
                <a:latin typeface="Verdana"/>
                <a:cs typeface="Verdana"/>
              </a:rPr>
              <a:t>и</a:t>
            </a:r>
            <a:r>
              <a:rPr sz="1600" spc="-2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в</a:t>
            </a:r>
            <a:r>
              <a:rPr sz="1600" spc="-254" dirty="0">
                <a:latin typeface="Verdana"/>
                <a:cs typeface="Verdana"/>
              </a:rPr>
              <a:t> </a:t>
            </a:r>
            <a:r>
              <a:rPr sz="1600" spc="50" dirty="0">
                <a:latin typeface="Verdana"/>
                <a:cs typeface="Verdana"/>
              </a:rPr>
              <a:t>н</a:t>
            </a:r>
            <a:r>
              <a:rPr sz="1600" spc="-2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о</a:t>
            </a:r>
            <a:r>
              <a:rPr sz="1600" spc="-245" dirty="0">
                <a:latin typeface="Verdana"/>
                <a:cs typeface="Verdana"/>
              </a:rPr>
              <a:t> </a:t>
            </a:r>
            <a:r>
              <a:rPr sz="1600" spc="-50" dirty="0">
                <a:latin typeface="Verdana"/>
                <a:cs typeface="Verdana"/>
              </a:rPr>
              <a:t>е</a:t>
            </a:r>
            <a:r>
              <a:rPr sz="1600" dirty="0">
                <a:latin typeface="Verdana"/>
                <a:cs typeface="Verdana"/>
              </a:rPr>
              <a:t>	</a:t>
            </a:r>
            <a:r>
              <a:rPr sz="1600" spc="-75" dirty="0">
                <a:latin typeface="Verdana"/>
                <a:cs typeface="Verdana"/>
              </a:rPr>
              <a:t>у</a:t>
            </a:r>
            <a:r>
              <a:rPr sz="1600" spc="-254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ч</a:t>
            </a:r>
            <a:r>
              <a:rPr sz="1600" spc="-250" dirty="0">
                <a:latin typeface="Verdana"/>
                <a:cs typeface="Verdana"/>
              </a:rPr>
              <a:t> </a:t>
            </a:r>
            <a:r>
              <a:rPr sz="1600" spc="-45" dirty="0">
                <a:latin typeface="Verdana"/>
                <a:cs typeface="Verdana"/>
              </a:rPr>
              <a:t>а</a:t>
            </a:r>
            <a:r>
              <a:rPr sz="1600" spc="-2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с</a:t>
            </a:r>
            <a:r>
              <a:rPr sz="1600" spc="-254" dirty="0">
                <a:latin typeface="Verdana"/>
                <a:cs typeface="Verdana"/>
              </a:rPr>
              <a:t> </a:t>
            </a:r>
            <a:r>
              <a:rPr sz="1600" spc="-55" dirty="0">
                <a:latin typeface="Verdana"/>
                <a:cs typeface="Verdana"/>
              </a:rPr>
              <a:t>т</a:t>
            </a:r>
            <a:r>
              <a:rPr sz="1600" spc="-254" dirty="0">
                <a:latin typeface="Verdana"/>
                <a:cs typeface="Verdana"/>
              </a:rPr>
              <a:t> </a:t>
            </a:r>
            <a:r>
              <a:rPr sz="1600" spc="70" dirty="0">
                <a:latin typeface="Verdana"/>
                <a:cs typeface="Verdana"/>
              </a:rPr>
              <a:t>и</a:t>
            </a:r>
            <a:r>
              <a:rPr sz="1600" spc="-245" dirty="0">
                <a:latin typeface="Verdana"/>
                <a:cs typeface="Verdana"/>
              </a:rPr>
              <a:t> </a:t>
            </a:r>
            <a:r>
              <a:rPr sz="1600" spc="-50" dirty="0">
                <a:latin typeface="Verdana"/>
                <a:cs typeface="Verdana"/>
              </a:rPr>
              <a:t>е </a:t>
            </a:r>
            <a:r>
              <a:rPr sz="1600" dirty="0">
                <a:latin typeface="Verdana"/>
                <a:cs typeface="Verdana"/>
              </a:rPr>
              <a:t>с</a:t>
            </a:r>
            <a:r>
              <a:rPr sz="1600" spc="-2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о</a:t>
            </a:r>
            <a:r>
              <a:rPr sz="1600" spc="-2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в</a:t>
            </a:r>
            <a:r>
              <a:rPr sz="1600" spc="-245" dirty="0">
                <a:latin typeface="Verdana"/>
                <a:cs typeface="Verdana"/>
              </a:rPr>
              <a:t> </a:t>
            </a:r>
            <a:r>
              <a:rPr sz="1600" spc="140" dirty="0">
                <a:latin typeface="Verdana"/>
                <a:cs typeface="Verdana"/>
              </a:rPr>
              <a:t>м</a:t>
            </a:r>
            <a:r>
              <a:rPr sz="1600" spc="-2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е</a:t>
            </a:r>
            <a:r>
              <a:rPr sz="1600" spc="-2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с</a:t>
            </a:r>
            <a:r>
              <a:rPr sz="1600" spc="-245" dirty="0">
                <a:latin typeface="Verdana"/>
                <a:cs typeface="Verdana"/>
              </a:rPr>
              <a:t> </a:t>
            </a:r>
            <a:r>
              <a:rPr sz="1600" spc="-55" dirty="0">
                <a:latin typeface="Verdana"/>
                <a:cs typeface="Verdana"/>
              </a:rPr>
              <a:t>т</a:t>
            </a:r>
            <a:r>
              <a:rPr sz="1600" spc="-240" dirty="0">
                <a:latin typeface="Verdana"/>
                <a:cs typeface="Verdana"/>
              </a:rPr>
              <a:t> </a:t>
            </a:r>
            <a:r>
              <a:rPr sz="1600" spc="50" dirty="0">
                <a:latin typeface="Verdana"/>
                <a:cs typeface="Verdana"/>
              </a:rPr>
              <a:t>н</a:t>
            </a:r>
            <a:r>
              <a:rPr sz="1600" spc="-240" dirty="0">
                <a:latin typeface="Verdana"/>
                <a:cs typeface="Verdana"/>
              </a:rPr>
              <a:t> </a:t>
            </a:r>
            <a:r>
              <a:rPr sz="1600" spc="-50" dirty="0">
                <a:latin typeface="Verdana"/>
                <a:cs typeface="Verdana"/>
              </a:rPr>
              <a:t>о</a:t>
            </a:r>
            <a:r>
              <a:rPr sz="1600" dirty="0">
                <a:latin typeface="Verdana"/>
                <a:cs typeface="Verdana"/>
              </a:rPr>
              <a:t>	</a:t>
            </a:r>
            <a:r>
              <a:rPr sz="1600" spc="-50" dirty="0">
                <a:latin typeface="Verdana"/>
                <a:cs typeface="Verdana"/>
              </a:rPr>
              <a:t>с</a:t>
            </a:r>
            <a:r>
              <a:rPr sz="1600" dirty="0">
                <a:latin typeface="Verdana"/>
                <a:cs typeface="Verdana"/>
              </a:rPr>
              <a:t>	</a:t>
            </a:r>
            <a:r>
              <a:rPr sz="1600" spc="-35" dirty="0">
                <a:latin typeface="Verdana"/>
                <a:cs typeface="Verdana"/>
              </a:rPr>
              <a:t>к</a:t>
            </a:r>
            <a:r>
              <a:rPr sz="1600" spc="-2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л</a:t>
            </a:r>
            <a:r>
              <a:rPr sz="1600" spc="-240" dirty="0">
                <a:latin typeface="Verdana"/>
                <a:cs typeface="Verdana"/>
              </a:rPr>
              <a:t> </a:t>
            </a:r>
            <a:r>
              <a:rPr sz="1600" spc="-45" dirty="0">
                <a:latin typeface="Verdana"/>
                <a:cs typeface="Verdana"/>
              </a:rPr>
              <a:t>а</a:t>
            </a:r>
            <a:r>
              <a:rPr sz="1600" spc="-2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с</a:t>
            </a:r>
            <a:r>
              <a:rPr sz="1600" spc="-2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с</a:t>
            </a:r>
            <a:r>
              <a:rPr sz="1600" spc="-2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о</a:t>
            </a:r>
            <a:r>
              <a:rPr sz="1600" spc="-235" dirty="0">
                <a:latin typeface="Verdana"/>
                <a:cs typeface="Verdana"/>
              </a:rPr>
              <a:t> </a:t>
            </a:r>
            <a:r>
              <a:rPr sz="1600" spc="90" dirty="0">
                <a:latin typeface="Verdana"/>
                <a:cs typeface="Verdana"/>
              </a:rPr>
              <a:t>м</a:t>
            </a:r>
            <a:r>
              <a:rPr sz="1600" dirty="0">
                <a:latin typeface="Verdana"/>
                <a:cs typeface="Verdana"/>
              </a:rPr>
              <a:t>	</a:t>
            </a:r>
            <a:r>
              <a:rPr sz="1600" spc="-50" dirty="0">
                <a:latin typeface="Verdana"/>
                <a:cs typeface="Verdana"/>
              </a:rPr>
              <a:t>в</a:t>
            </a:r>
            <a:r>
              <a:rPr sz="1600" dirty="0">
                <a:latin typeface="Verdana"/>
                <a:cs typeface="Verdana"/>
              </a:rPr>
              <a:t>	</a:t>
            </a:r>
            <a:r>
              <a:rPr sz="1600" spc="105" dirty="0">
                <a:latin typeface="Verdana"/>
                <a:cs typeface="Verdana"/>
              </a:rPr>
              <a:t>П</a:t>
            </a:r>
            <a:r>
              <a:rPr sz="1600" spc="-254" dirty="0">
                <a:latin typeface="Verdana"/>
                <a:cs typeface="Verdana"/>
              </a:rPr>
              <a:t> </a:t>
            </a:r>
            <a:r>
              <a:rPr sz="1600" spc="90" dirty="0">
                <a:latin typeface="Verdana"/>
                <a:cs typeface="Verdana"/>
              </a:rPr>
              <a:t>р</a:t>
            </a:r>
            <a:r>
              <a:rPr sz="1600" spc="-254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о</a:t>
            </a:r>
            <a:r>
              <a:rPr sz="1600" spc="-254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г</a:t>
            </a:r>
            <a:r>
              <a:rPr sz="1600" spc="-254" dirty="0">
                <a:latin typeface="Verdana"/>
                <a:cs typeface="Verdana"/>
              </a:rPr>
              <a:t> </a:t>
            </a:r>
            <a:r>
              <a:rPr sz="1600" spc="90" dirty="0">
                <a:latin typeface="Verdana"/>
                <a:cs typeface="Verdana"/>
              </a:rPr>
              <a:t>р</a:t>
            </a:r>
            <a:r>
              <a:rPr sz="1600" spc="-254" dirty="0">
                <a:latin typeface="Verdana"/>
                <a:cs typeface="Verdana"/>
              </a:rPr>
              <a:t> </a:t>
            </a:r>
            <a:r>
              <a:rPr sz="1600" spc="-45" dirty="0">
                <a:latin typeface="Verdana"/>
                <a:cs typeface="Verdana"/>
              </a:rPr>
              <a:t>а</a:t>
            </a:r>
            <a:r>
              <a:rPr sz="1600" spc="-254" dirty="0">
                <a:latin typeface="Verdana"/>
                <a:cs typeface="Verdana"/>
              </a:rPr>
              <a:t> </a:t>
            </a:r>
            <a:r>
              <a:rPr sz="1600" spc="140" dirty="0">
                <a:latin typeface="Verdana"/>
                <a:cs typeface="Verdana"/>
              </a:rPr>
              <a:t>м</a:t>
            </a:r>
            <a:r>
              <a:rPr sz="1600" spc="-254" dirty="0">
                <a:latin typeface="Verdana"/>
                <a:cs typeface="Verdana"/>
              </a:rPr>
              <a:t> </a:t>
            </a:r>
            <a:r>
              <a:rPr sz="1600" spc="140" dirty="0">
                <a:latin typeface="Verdana"/>
                <a:cs typeface="Verdana"/>
              </a:rPr>
              <a:t>м</a:t>
            </a:r>
            <a:r>
              <a:rPr sz="1600" spc="-254" dirty="0">
                <a:latin typeface="Verdana"/>
                <a:cs typeface="Verdana"/>
              </a:rPr>
              <a:t> </a:t>
            </a:r>
            <a:r>
              <a:rPr sz="1600" spc="-50" dirty="0">
                <a:latin typeface="Verdana"/>
                <a:cs typeface="Verdana"/>
              </a:rPr>
              <a:t>е</a:t>
            </a:r>
            <a:endParaRPr sz="1600" dirty="0">
              <a:latin typeface="Verdana"/>
              <a:cs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1496695"/>
            <a:chOff x="0" y="0"/>
            <a:chExt cx="12192000" cy="149669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2000" cy="1496695"/>
            </a:xfrm>
            <a:custGeom>
              <a:avLst/>
              <a:gdLst/>
              <a:ahLst/>
              <a:cxnLst/>
              <a:rect l="l" t="t" r="r" b="b"/>
              <a:pathLst>
                <a:path w="12192000" h="1496695">
                  <a:moveTo>
                    <a:pt x="12192000" y="0"/>
                  </a:moveTo>
                  <a:lnTo>
                    <a:pt x="0" y="0"/>
                  </a:lnTo>
                  <a:lnTo>
                    <a:pt x="0" y="1496567"/>
                  </a:lnTo>
                  <a:lnTo>
                    <a:pt x="12192000" y="1496567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8471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40" y="0"/>
              <a:ext cx="2330196" cy="137147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0311" y="187452"/>
              <a:ext cx="1760220" cy="80924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79320" y="452640"/>
              <a:ext cx="9906000" cy="848855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2407157" y="557860"/>
            <a:ext cx="93624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399540" algn="l"/>
              </a:tabLst>
            </a:pPr>
            <a:r>
              <a:rPr sz="2800" b="1" spc="525" dirty="0">
                <a:solidFill>
                  <a:srgbClr val="FFFFFF"/>
                </a:solidFill>
                <a:latin typeface="Trebuchet MS"/>
                <a:cs typeface="Trebuchet MS"/>
              </a:rPr>
              <a:t>РОЛЬ</a:t>
            </a:r>
            <a:r>
              <a:rPr sz="2800" b="1" dirty="0">
                <a:solidFill>
                  <a:srgbClr val="FFFFFF"/>
                </a:solidFill>
                <a:latin typeface="Trebuchet MS"/>
                <a:cs typeface="Trebuchet MS"/>
              </a:rPr>
              <a:t>	</a:t>
            </a:r>
            <a:r>
              <a:rPr sz="2800" b="1" spc="560" dirty="0">
                <a:solidFill>
                  <a:srgbClr val="FFFFFF"/>
                </a:solidFill>
                <a:latin typeface="Trebuchet MS"/>
                <a:cs typeface="Trebuchet MS"/>
              </a:rPr>
              <a:t>СТАРШЕКЛАССНИКА</a:t>
            </a:r>
            <a:r>
              <a:rPr sz="2800" b="1" spc="560" dirty="0">
                <a:solidFill>
                  <a:srgbClr val="FFFFFF"/>
                </a:solidFill>
                <a:latin typeface="Verdana"/>
                <a:cs typeface="Verdana"/>
              </a:rPr>
              <a:t>-</a:t>
            </a:r>
            <a:r>
              <a:rPr sz="2800" b="1" spc="-6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b="1" spc="590" dirty="0">
                <a:solidFill>
                  <a:srgbClr val="FFFFFF"/>
                </a:solidFill>
                <a:latin typeface="Trebuchet MS"/>
                <a:cs typeface="Trebuchet MS"/>
              </a:rPr>
              <a:t>НАСТАВНИКА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35811" y="2527267"/>
            <a:ext cx="4658995" cy="9474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2000"/>
              </a:lnSpc>
              <a:spcBef>
                <a:spcPts val="100"/>
              </a:spcBef>
            </a:pPr>
            <a:r>
              <a:rPr sz="1800" spc="70" dirty="0">
                <a:latin typeface="Verdana"/>
                <a:cs typeface="Verdana"/>
              </a:rPr>
              <a:t>Помощь</a:t>
            </a:r>
            <a:r>
              <a:rPr sz="1800" spc="-9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учителю</a:t>
            </a:r>
            <a:r>
              <a:rPr sz="1800" spc="-125" dirty="0">
                <a:latin typeface="Verdana"/>
                <a:cs typeface="Verdana"/>
              </a:rPr>
              <a:t> </a:t>
            </a:r>
            <a:r>
              <a:rPr sz="1800" spc="-20" dirty="0">
                <a:latin typeface="Verdana"/>
                <a:cs typeface="Verdana"/>
              </a:rPr>
              <a:t>начальных</a:t>
            </a:r>
            <a:r>
              <a:rPr sz="1800" spc="-10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классов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spc="-50" dirty="0">
                <a:latin typeface="Verdana"/>
                <a:cs typeface="Verdana"/>
              </a:rPr>
              <a:t>в </a:t>
            </a:r>
            <a:r>
              <a:rPr sz="1800" dirty="0">
                <a:latin typeface="Verdana"/>
                <a:cs typeface="Verdana"/>
              </a:rPr>
              <a:t>организации</a:t>
            </a:r>
            <a:r>
              <a:rPr sz="1800" spc="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занятий</a:t>
            </a:r>
            <a:r>
              <a:rPr sz="1800" spc="5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для</a:t>
            </a:r>
            <a:r>
              <a:rPr sz="1800" spc="6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детей </a:t>
            </a:r>
            <a:r>
              <a:rPr sz="1800" dirty="0">
                <a:latin typeface="Verdana"/>
                <a:cs typeface="Verdana"/>
              </a:rPr>
              <a:t>младшего</a:t>
            </a:r>
            <a:r>
              <a:rPr sz="1800" spc="16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школьного</a:t>
            </a:r>
            <a:r>
              <a:rPr sz="1800" spc="24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возраста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35811" y="3696808"/>
            <a:ext cx="4819650" cy="641985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5"/>
              </a:spcBef>
            </a:pPr>
            <a:r>
              <a:rPr sz="1800" spc="55" dirty="0">
                <a:latin typeface="Verdana"/>
                <a:cs typeface="Verdana"/>
              </a:rPr>
              <a:t>Проведение</a:t>
            </a:r>
            <a:r>
              <a:rPr sz="1800" spc="-11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различных</a:t>
            </a:r>
            <a:r>
              <a:rPr sz="1800" spc="-120" dirty="0">
                <a:latin typeface="Verdana"/>
                <a:cs typeface="Verdana"/>
              </a:rPr>
              <a:t> </a:t>
            </a:r>
            <a:r>
              <a:rPr sz="1800" spc="65" dirty="0">
                <a:latin typeface="Verdana"/>
                <a:cs typeface="Verdana"/>
              </a:rPr>
              <a:t>мероприятий</a:t>
            </a:r>
            <a:r>
              <a:rPr sz="1800" spc="-114" dirty="0">
                <a:latin typeface="Verdana"/>
                <a:cs typeface="Verdana"/>
              </a:rPr>
              <a:t> </a:t>
            </a:r>
            <a:r>
              <a:rPr sz="1800" spc="-50" dirty="0">
                <a:latin typeface="Verdana"/>
                <a:cs typeface="Verdana"/>
              </a:rPr>
              <a:t>в</a:t>
            </a:r>
            <a:endParaRPr sz="1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270"/>
              </a:spcBef>
            </a:pPr>
            <a:r>
              <a:rPr sz="1800" dirty="0">
                <a:latin typeface="Verdana"/>
                <a:cs typeface="Verdana"/>
              </a:rPr>
              <a:t>рамках</a:t>
            </a:r>
            <a:r>
              <a:rPr sz="1800" spc="-100" dirty="0">
                <a:latin typeface="Verdana"/>
                <a:cs typeface="Verdana"/>
              </a:rPr>
              <a:t> </a:t>
            </a:r>
            <a:r>
              <a:rPr sz="1800" spc="60" dirty="0">
                <a:latin typeface="Verdana"/>
                <a:cs typeface="Verdana"/>
              </a:rPr>
              <a:t>Программы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35811" y="4592192"/>
            <a:ext cx="4246245" cy="94741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11900"/>
              </a:lnSpc>
              <a:spcBef>
                <a:spcPts val="105"/>
              </a:spcBef>
            </a:pPr>
            <a:r>
              <a:rPr sz="1800" spc="20" dirty="0">
                <a:latin typeface="Verdana"/>
                <a:cs typeface="Verdana"/>
              </a:rPr>
              <a:t>Профориентационное</a:t>
            </a:r>
            <a:r>
              <a:rPr sz="1800" spc="95" dirty="0">
                <a:latin typeface="Verdana"/>
                <a:cs typeface="Verdana"/>
              </a:rPr>
              <a:t> </a:t>
            </a:r>
            <a:r>
              <a:rPr sz="1800" spc="55" dirty="0">
                <a:latin typeface="Verdana"/>
                <a:cs typeface="Verdana"/>
              </a:rPr>
              <a:t>общение</a:t>
            </a:r>
            <a:r>
              <a:rPr sz="1800" spc="70" dirty="0">
                <a:latin typeface="Verdana"/>
                <a:cs typeface="Verdana"/>
              </a:rPr>
              <a:t> </a:t>
            </a:r>
            <a:r>
              <a:rPr sz="1800" spc="-25" dirty="0">
                <a:latin typeface="Verdana"/>
                <a:cs typeface="Verdana"/>
              </a:rPr>
              <a:t>со </a:t>
            </a:r>
            <a:r>
              <a:rPr sz="1800" spc="60" dirty="0">
                <a:latin typeface="Verdana"/>
                <a:cs typeface="Verdana"/>
              </a:rPr>
              <a:t>старшими</a:t>
            </a:r>
            <a:r>
              <a:rPr sz="1800" spc="-7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коллегами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80" dirty="0">
                <a:latin typeface="Verdana"/>
                <a:cs typeface="Verdana"/>
              </a:rPr>
              <a:t>и</a:t>
            </a:r>
            <a:r>
              <a:rPr sz="1800" spc="-8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в</a:t>
            </a:r>
            <a:r>
              <a:rPr sz="1800" spc="-7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других </a:t>
            </a:r>
            <a:r>
              <a:rPr sz="1800" dirty="0">
                <a:latin typeface="Verdana"/>
                <a:cs typeface="Verdana"/>
              </a:rPr>
              <a:t>референтных</a:t>
            </a:r>
            <a:r>
              <a:rPr sz="1800" spc="-5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группах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35025" y="2508630"/>
            <a:ext cx="20510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1205" dirty="0">
                <a:solidFill>
                  <a:srgbClr val="8471E7"/>
                </a:solidFill>
                <a:latin typeface="Verdana"/>
                <a:cs typeface="Verdana"/>
              </a:rPr>
              <a:t>1</a:t>
            </a:r>
            <a:endParaRPr sz="3600">
              <a:latin typeface="Verdana"/>
              <a:cs typeface="Verdan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89305" y="3639439"/>
            <a:ext cx="2952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515" dirty="0">
                <a:solidFill>
                  <a:srgbClr val="8471E7"/>
                </a:solidFill>
                <a:latin typeface="Verdana"/>
                <a:cs typeface="Verdana"/>
              </a:rPr>
              <a:t>2</a:t>
            </a:r>
            <a:endParaRPr sz="3600">
              <a:latin typeface="Verdana"/>
              <a:cs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89305" y="4769561"/>
            <a:ext cx="29654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490" dirty="0">
                <a:solidFill>
                  <a:srgbClr val="8471E7"/>
                </a:solidFill>
                <a:latin typeface="Verdana"/>
                <a:cs typeface="Verdana"/>
              </a:rPr>
              <a:t>3</a:t>
            </a:r>
            <a:endParaRPr sz="3600">
              <a:latin typeface="Verdana"/>
              <a:cs typeface="Verdana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2892" y="2407906"/>
            <a:ext cx="5442105" cy="31317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bject 29"/>
          <p:cNvSpPr txBox="1"/>
          <p:nvPr/>
        </p:nvSpPr>
        <p:spPr>
          <a:xfrm>
            <a:off x="140614" y="3775405"/>
            <a:ext cx="2058035" cy="19151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05790">
              <a:lnSpc>
                <a:spcPct val="100000"/>
              </a:lnSpc>
              <a:spcBef>
                <a:spcPts val="105"/>
              </a:spcBef>
            </a:pPr>
            <a:r>
              <a:rPr sz="1400" b="1" spc="170" dirty="0">
                <a:solidFill>
                  <a:srgbClr val="FFFFFF"/>
                </a:solidFill>
                <a:latin typeface="Trebuchet MS"/>
                <a:cs typeface="Trebuchet MS"/>
              </a:rPr>
              <a:t>РОДИНА</a:t>
            </a:r>
            <a:endParaRPr sz="1400">
              <a:latin typeface="Trebuchet MS"/>
              <a:cs typeface="Trebuchet MS"/>
            </a:endParaRPr>
          </a:p>
          <a:p>
            <a:pPr marL="514984" marR="407034" indent="160655">
              <a:lnSpc>
                <a:spcPct val="152900"/>
              </a:lnSpc>
              <a:spcBef>
                <a:spcPts val="340"/>
              </a:spcBef>
            </a:pPr>
            <a:r>
              <a:rPr sz="1400" b="1" spc="150" dirty="0">
                <a:solidFill>
                  <a:srgbClr val="FFFFFF"/>
                </a:solidFill>
                <a:latin typeface="Trebuchet MS"/>
                <a:cs typeface="Trebuchet MS"/>
              </a:rPr>
              <a:t>СЕМЬЯ </a:t>
            </a:r>
            <a:r>
              <a:rPr sz="1400" b="1" spc="180" dirty="0">
                <a:solidFill>
                  <a:srgbClr val="FFFFFF"/>
                </a:solidFill>
                <a:latin typeface="Trebuchet MS"/>
                <a:cs typeface="Trebuchet MS"/>
              </a:rPr>
              <a:t>КОМАНДА </a:t>
            </a:r>
            <a:r>
              <a:rPr sz="1400" b="1" spc="165" dirty="0">
                <a:solidFill>
                  <a:srgbClr val="FFFFFF"/>
                </a:solidFill>
                <a:latin typeface="Trebuchet MS"/>
                <a:cs typeface="Trebuchet MS"/>
              </a:rPr>
              <a:t>ПОЗНАНИЕ </a:t>
            </a:r>
            <a:r>
              <a:rPr sz="1400" b="1" spc="170" dirty="0">
                <a:solidFill>
                  <a:srgbClr val="FFFFFF"/>
                </a:solidFill>
                <a:latin typeface="Trebuchet MS"/>
                <a:cs typeface="Trebuchet MS"/>
              </a:rPr>
              <a:t>ПРИРОДА</a:t>
            </a:r>
            <a:endParaRPr sz="14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894"/>
              </a:spcBef>
            </a:pPr>
            <a:r>
              <a:rPr sz="1400" b="1" spc="140" dirty="0">
                <a:solidFill>
                  <a:srgbClr val="FFFFFF"/>
                </a:solidFill>
                <a:latin typeface="Trebuchet MS"/>
                <a:cs typeface="Trebuchet MS"/>
              </a:rPr>
              <a:t>СПОРТ</a:t>
            </a:r>
            <a:r>
              <a:rPr sz="1400" b="1" spc="-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b="1" spc="155" dirty="0">
                <a:solidFill>
                  <a:srgbClr val="FFFFFF"/>
                </a:solidFill>
                <a:latin typeface="Trebuchet MS"/>
                <a:cs typeface="Trebuchet MS"/>
              </a:rPr>
              <a:t>И</a:t>
            </a:r>
            <a:r>
              <a:rPr sz="1400" b="1" spc="409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b="1" spc="145" dirty="0">
                <a:solidFill>
                  <a:srgbClr val="FFFFFF"/>
                </a:solidFill>
                <a:latin typeface="Trebuchet MS"/>
                <a:cs typeface="Trebuchet MS"/>
              </a:rPr>
              <a:t>ЗДОРОВЬЕ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914400" y="228600"/>
            <a:ext cx="998219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«Орленок-Лидер», октябрь</a:t>
            </a:r>
            <a:endParaRPr lang="ru-RU" sz="2800" b="1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838200"/>
            <a:ext cx="1980113" cy="26313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3551" y="864276"/>
            <a:ext cx="1960490" cy="260530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864276"/>
            <a:ext cx="1960491" cy="260530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838200"/>
            <a:ext cx="3547947" cy="266096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657917"/>
            <a:ext cx="5105400" cy="289066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3705895"/>
            <a:ext cx="5053662" cy="2842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103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bject 29"/>
          <p:cNvSpPr txBox="1"/>
          <p:nvPr/>
        </p:nvSpPr>
        <p:spPr>
          <a:xfrm>
            <a:off x="140614" y="3775405"/>
            <a:ext cx="2058035" cy="19151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05790">
              <a:lnSpc>
                <a:spcPct val="100000"/>
              </a:lnSpc>
              <a:spcBef>
                <a:spcPts val="105"/>
              </a:spcBef>
            </a:pPr>
            <a:r>
              <a:rPr sz="1400" b="1" spc="170" dirty="0">
                <a:solidFill>
                  <a:srgbClr val="FFFFFF"/>
                </a:solidFill>
                <a:latin typeface="Trebuchet MS"/>
                <a:cs typeface="Trebuchet MS"/>
              </a:rPr>
              <a:t>РОДИНА</a:t>
            </a:r>
            <a:endParaRPr sz="1400">
              <a:latin typeface="Trebuchet MS"/>
              <a:cs typeface="Trebuchet MS"/>
            </a:endParaRPr>
          </a:p>
          <a:p>
            <a:pPr marL="514984" marR="407034" indent="160655">
              <a:lnSpc>
                <a:spcPct val="152900"/>
              </a:lnSpc>
              <a:spcBef>
                <a:spcPts val="340"/>
              </a:spcBef>
            </a:pPr>
            <a:r>
              <a:rPr sz="1400" b="1" spc="150" dirty="0">
                <a:solidFill>
                  <a:srgbClr val="FFFFFF"/>
                </a:solidFill>
                <a:latin typeface="Trebuchet MS"/>
                <a:cs typeface="Trebuchet MS"/>
              </a:rPr>
              <a:t>СЕМЬЯ </a:t>
            </a:r>
            <a:r>
              <a:rPr sz="1400" b="1" spc="180" dirty="0">
                <a:solidFill>
                  <a:srgbClr val="FFFFFF"/>
                </a:solidFill>
                <a:latin typeface="Trebuchet MS"/>
                <a:cs typeface="Trebuchet MS"/>
              </a:rPr>
              <a:t>КОМАНДА </a:t>
            </a:r>
            <a:r>
              <a:rPr sz="1400" b="1" spc="165" dirty="0">
                <a:solidFill>
                  <a:srgbClr val="FFFFFF"/>
                </a:solidFill>
                <a:latin typeface="Trebuchet MS"/>
                <a:cs typeface="Trebuchet MS"/>
              </a:rPr>
              <a:t>ПОЗНАНИЕ </a:t>
            </a:r>
            <a:r>
              <a:rPr sz="1400" b="1" spc="170" dirty="0">
                <a:solidFill>
                  <a:srgbClr val="FFFFFF"/>
                </a:solidFill>
                <a:latin typeface="Trebuchet MS"/>
                <a:cs typeface="Trebuchet MS"/>
              </a:rPr>
              <a:t>ПРИРОДА</a:t>
            </a:r>
            <a:endParaRPr sz="14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894"/>
              </a:spcBef>
            </a:pPr>
            <a:r>
              <a:rPr sz="1400" b="1" spc="140" dirty="0">
                <a:solidFill>
                  <a:srgbClr val="FFFFFF"/>
                </a:solidFill>
                <a:latin typeface="Trebuchet MS"/>
                <a:cs typeface="Trebuchet MS"/>
              </a:rPr>
              <a:t>СПОРТ</a:t>
            </a:r>
            <a:r>
              <a:rPr sz="1400" b="1" spc="-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b="1" spc="155" dirty="0">
                <a:solidFill>
                  <a:srgbClr val="FFFFFF"/>
                </a:solidFill>
                <a:latin typeface="Trebuchet MS"/>
                <a:cs typeface="Trebuchet MS"/>
              </a:rPr>
              <a:t>И</a:t>
            </a:r>
            <a:r>
              <a:rPr sz="1400" b="1" spc="409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b="1" spc="145" dirty="0">
                <a:solidFill>
                  <a:srgbClr val="FFFFFF"/>
                </a:solidFill>
                <a:latin typeface="Trebuchet MS"/>
                <a:cs typeface="Trebuchet MS"/>
              </a:rPr>
              <a:t>ЗДОРОВЬЕ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914400" y="228600"/>
            <a:ext cx="998219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«Орленок-Эрудит», ноябрь</a:t>
            </a:r>
            <a:endParaRPr lang="ru-RU" sz="2800" b="1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50" y="838200"/>
            <a:ext cx="1847111" cy="246281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3519" y="791033"/>
            <a:ext cx="1885950" cy="25146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838200"/>
            <a:ext cx="3283753" cy="246281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812800"/>
            <a:ext cx="3296068" cy="247205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8305" y="3630486"/>
            <a:ext cx="2169417" cy="288294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3773137"/>
            <a:ext cx="3809999" cy="26576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052" y="3773136"/>
            <a:ext cx="3543575" cy="2657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066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bject 29"/>
          <p:cNvSpPr txBox="1"/>
          <p:nvPr/>
        </p:nvSpPr>
        <p:spPr>
          <a:xfrm>
            <a:off x="140614" y="3775405"/>
            <a:ext cx="2058035" cy="19151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05790">
              <a:lnSpc>
                <a:spcPct val="100000"/>
              </a:lnSpc>
              <a:spcBef>
                <a:spcPts val="105"/>
              </a:spcBef>
            </a:pPr>
            <a:r>
              <a:rPr sz="1400" b="1" spc="170" dirty="0">
                <a:solidFill>
                  <a:srgbClr val="FFFFFF"/>
                </a:solidFill>
                <a:latin typeface="Trebuchet MS"/>
                <a:cs typeface="Trebuchet MS"/>
              </a:rPr>
              <a:t>РОДИНА</a:t>
            </a:r>
            <a:endParaRPr sz="1400">
              <a:latin typeface="Trebuchet MS"/>
              <a:cs typeface="Trebuchet MS"/>
            </a:endParaRPr>
          </a:p>
          <a:p>
            <a:pPr marL="514984" marR="407034" indent="160655">
              <a:lnSpc>
                <a:spcPct val="152900"/>
              </a:lnSpc>
              <a:spcBef>
                <a:spcPts val="340"/>
              </a:spcBef>
            </a:pPr>
            <a:r>
              <a:rPr sz="1400" b="1" spc="150" dirty="0">
                <a:solidFill>
                  <a:srgbClr val="FFFFFF"/>
                </a:solidFill>
                <a:latin typeface="Trebuchet MS"/>
                <a:cs typeface="Trebuchet MS"/>
              </a:rPr>
              <a:t>СЕМЬЯ </a:t>
            </a:r>
            <a:r>
              <a:rPr sz="1400" b="1" spc="180" dirty="0">
                <a:solidFill>
                  <a:srgbClr val="FFFFFF"/>
                </a:solidFill>
                <a:latin typeface="Trebuchet MS"/>
                <a:cs typeface="Trebuchet MS"/>
              </a:rPr>
              <a:t>КОМАНДА </a:t>
            </a:r>
            <a:r>
              <a:rPr sz="1400" b="1" spc="165" dirty="0">
                <a:solidFill>
                  <a:srgbClr val="FFFFFF"/>
                </a:solidFill>
                <a:latin typeface="Trebuchet MS"/>
                <a:cs typeface="Trebuchet MS"/>
              </a:rPr>
              <a:t>ПОЗНАНИЕ </a:t>
            </a:r>
            <a:r>
              <a:rPr sz="1400" b="1" spc="170" dirty="0">
                <a:solidFill>
                  <a:srgbClr val="FFFFFF"/>
                </a:solidFill>
                <a:latin typeface="Trebuchet MS"/>
                <a:cs typeface="Trebuchet MS"/>
              </a:rPr>
              <a:t>ПРИРОДА</a:t>
            </a:r>
            <a:endParaRPr sz="14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894"/>
              </a:spcBef>
            </a:pPr>
            <a:r>
              <a:rPr sz="1400" b="1" spc="140" dirty="0">
                <a:solidFill>
                  <a:srgbClr val="FFFFFF"/>
                </a:solidFill>
                <a:latin typeface="Trebuchet MS"/>
                <a:cs typeface="Trebuchet MS"/>
              </a:rPr>
              <a:t>СПОРТ</a:t>
            </a:r>
            <a:r>
              <a:rPr sz="1400" b="1" spc="-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b="1" spc="155" dirty="0">
                <a:solidFill>
                  <a:srgbClr val="FFFFFF"/>
                </a:solidFill>
                <a:latin typeface="Trebuchet MS"/>
                <a:cs typeface="Trebuchet MS"/>
              </a:rPr>
              <a:t>И</a:t>
            </a:r>
            <a:r>
              <a:rPr sz="1400" b="1" spc="409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b="1" spc="145" dirty="0">
                <a:solidFill>
                  <a:srgbClr val="FFFFFF"/>
                </a:solidFill>
                <a:latin typeface="Trebuchet MS"/>
                <a:cs typeface="Trebuchet MS"/>
              </a:rPr>
              <a:t>ЗДОРОВЬЕ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914400" y="228600"/>
            <a:ext cx="998219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«Орленок-Мастер», декабрь</a:t>
            </a:r>
            <a:endParaRPr lang="ru-RU" sz="2800" b="1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95" y="68829"/>
            <a:ext cx="2429120" cy="18218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092" y="814017"/>
            <a:ext cx="2364044" cy="17789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4567" y="4862373"/>
            <a:ext cx="3458860" cy="194560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1779" y="775385"/>
            <a:ext cx="2408298" cy="181224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8244">
            <a:off x="534261" y="1916788"/>
            <a:ext cx="2413537" cy="318282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600" y="228147"/>
            <a:ext cx="3197136" cy="179838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2043" y="4781786"/>
            <a:ext cx="3557293" cy="200097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1836" y="2737081"/>
            <a:ext cx="3691819" cy="207664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8700" y="2320279"/>
            <a:ext cx="3188358" cy="2391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163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23707" y="355472"/>
            <a:ext cx="388048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83895">
              <a:lnSpc>
                <a:spcPct val="100000"/>
              </a:lnSpc>
              <a:spcBef>
                <a:spcPts val="100"/>
              </a:spcBef>
              <a:tabLst>
                <a:tab pos="539750" algn="l"/>
                <a:tab pos="1895475" algn="l"/>
                <a:tab pos="2451100" algn="l"/>
              </a:tabLst>
            </a:pPr>
            <a:r>
              <a:rPr spc="-75" dirty="0"/>
              <a:t>И</a:t>
            </a:r>
            <a:r>
              <a:rPr spc="-385" dirty="0"/>
              <a:t> </a:t>
            </a:r>
            <a:r>
              <a:rPr spc="-20" dirty="0"/>
              <a:t>т</a:t>
            </a:r>
            <a:r>
              <a:rPr spc="-385" dirty="0"/>
              <a:t> </a:t>
            </a:r>
            <a:r>
              <a:rPr spc="-55" dirty="0"/>
              <a:t>о</a:t>
            </a:r>
            <a:r>
              <a:rPr spc="-385" dirty="0"/>
              <a:t> </a:t>
            </a:r>
            <a:r>
              <a:rPr spc="-50" dirty="0"/>
              <a:t>г</a:t>
            </a:r>
            <a:r>
              <a:rPr spc="-380" dirty="0"/>
              <a:t> </a:t>
            </a:r>
            <a:r>
              <a:rPr spc="-55" dirty="0"/>
              <a:t>о</a:t>
            </a:r>
            <a:r>
              <a:rPr spc="-385" dirty="0"/>
              <a:t> </a:t>
            </a:r>
            <a:r>
              <a:rPr spc="-114" dirty="0"/>
              <a:t>в</a:t>
            </a:r>
            <a:r>
              <a:rPr spc="-380" dirty="0"/>
              <a:t> </a:t>
            </a:r>
            <a:r>
              <a:rPr spc="-175" dirty="0"/>
              <a:t>ы</a:t>
            </a:r>
            <a:r>
              <a:rPr spc="-390" dirty="0"/>
              <a:t> </a:t>
            </a:r>
            <a:r>
              <a:rPr spc="-50" dirty="0"/>
              <a:t>е</a:t>
            </a:r>
            <a:r>
              <a:rPr dirty="0"/>
              <a:t>	с</a:t>
            </a:r>
            <a:r>
              <a:rPr spc="-375" dirty="0"/>
              <a:t> </a:t>
            </a:r>
            <a:r>
              <a:rPr spc="-55" dirty="0"/>
              <a:t>о</a:t>
            </a:r>
            <a:r>
              <a:rPr spc="-380" dirty="0"/>
              <a:t> </a:t>
            </a:r>
            <a:r>
              <a:rPr spc="-50" dirty="0"/>
              <a:t>б</a:t>
            </a:r>
            <a:r>
              <a:rPr spc="-380" dirty="0"/>
              <a:t> </a:t>
            </a:r>
            <a:r>
              <a:rPr spc="-175" dirty="0"/>
              <a:t>ы</a:t>
            </a:r>
            <a:r>
              <a:rPr spc="-385" dirty="0"/>
              <a:t> </a:t>
            </a:r>
            <a:r>
              <a:rPr spc="-20" dirty="0"/>
              <a:t>т</a:t>
            </a:r>
            <a:r>
              <a:rPr spc="-380" dirty="0"/>
              <a:t> </a:t>
            </a:r>
            <a:r>
              <a:rPr spc="-35" dirty="0"/>
              <a:t>и</a:t>
            </a:r>
            <a:r>
              <a:rPr spc="-370" dirty="0"/>
              <a:t> </a:t>
            </a:r>
            <a:r>
              <a:rPr spc="-114" dirty="0"/>
              <a:t>я</a:t>
            </a:r>
            <a:r>
              <a:rPr i="1" spc="-114" dirty="0"/>
              <a:t> </a:t>
            </a:r>
            <a:r>
              <a:rPr i="1" spc="-80" dirty="0"/>
              <a:t>п</a:t>
            </a:r>
            <a:r>
              <a:rPr i="1" spc="-390" dirty="0"/>
              <a:t> </a:t>
            </a:r>
            <a:r>
              <a:rPr i="1" spc="-50" dirty="0"/>
              <a:t>о</a:t>
            </a:r>
            <a:r>
              <a:rPr i="1" dirty="0"/>
              <a:t>	</a:t>
            </a:r>
            <a:r>
              <a:rPr i="1" spc="-20" dirty="0"/>
              <a:t>т</a:t>
            </a:r>
            <a:r>
              <a:rPr i="1" spc="-385" dirty="0"/>
              <a:t> </a:t>
            </a:r>
            <a:r>
              <a:rPr i="1" spc="-20" dirty="0"/>
              <a:t>р</a:t>
            </a:r>
            <a:r>
              <a:rPr i="1" spc="-385" dirty="0"/>
              <a:t> </a:t>
            </a:r>
            <a:r>
              <a:rPr i="1" spc="-75" dirty="0"/>
              <a:t>е</a:t>
            </a:r>
            <a:r>
              <a:rPr i="1" spc="-380" dirty="0"/>
              <a:t> </a:t>
            </a:r>
            <a:r>
              <a:rPr i="1" spc="-75" dirty="0"/>
              <a:t>к</a:t>
            </a:r>
            <a:r>
              <a:rPr i="1" spc="-375" dirty="0"/>
              <a:t> </a:t>
            </a:r>
            <a:r>
              <a:rPr i="1" spc="130" dirty="0"/>
              <a:t>ам</a:t>
            </a:r>
            <a:r>
              <a:rPr i="1" dirty="0"/>
              <a:t>	</a:t>
            </a:r>
            <a:r>
              <a:rPr i="1" spc="-60" dirty="0"/>
              <a:t>П</a:t>
            </a:r>
            <a:r>
              <a:rPr i="1" spc="-380" dirty="0"/>
              <a:t> </a:t>
            </a:r>
            <a:r>
              <a:rPr i="1" spc="-20" dirty="0"/>
              <a:t>р</a:t>
            </a:r>
            <a:r>
              <a:rPr i="1" spc="-390" dirty="0"/>
              <a:t> </a:t>
            </a:r>
            <a:r>
              <a:rPr i="1" spc="-55" dirty="0"/>
              <a:t>о</a:t>
            </a:r>
            <a:r>
              <a:rPr i="1" spc="-385" dirty="0"/>
              <a:t> </a:t>
            </a:r>
            <a:r>
              <a:rPr i="1" spc="-50" dirty="0"/>
              <a:t>г</a:t>
            </a:r>
            <a:r>
              <a:rPr i="1" spc="-380" dirty="0"/>
              <a:t> </a:t>
            </a:r>
            <a:r>
              <a:rPr i="1" spc="-20" dirty="0"/>
              <a:t>р</a:t>
            </a:r>
            <a:r>
              <a:rPr i="1" spc="-390" dirty="0"/>
              <a:t> </a:t>
            </a:r>
            <a:r>
              <a:rPr i="1" spc="155" dirty="0"/>
              <a:t>ам</a:t>
            </a:r>
            <a:r>
              <a:rPr i="1" spc="-385" dirty="0"/>
              <a:t> </a:t>
            </a:r>
            <a:r>
              <a:rPr i="1" spc="-40" dirty="0"/>
              <a:t>м</a:t>
            </a:r>
            <a:r>
              <a:rPr i="1" spc="-385" dirty="0"/>
              <a:t> </a:t>
            </a:r>
            <a:r>
              <a:rPr i="1" spc="-150" dirty="0"/>
              <a:t>ы</a:t>
            </a:r>
          </a:p>
        </p:txBody>
      </p:sp>
      <p:sp>
        <p:nvSpPr>
          <p:cNvPr id="3" name="object 3"/>
          <p:cNvSpPr/>
          <p:nvPr/>
        </p:nvSpPr>
        <p:spPr>
          <a:xfrm>
            <a:off x="5108447" y="3150107"/>
            <a:ext cx="388620" cy="394970"/>
          </a:xfrm>
          <a:custGeom>
            <a:avLst/>
            <a:gdLst/>
            <a:ahLst/>
            <a:cxnLst/>
            <a:rect l="l" t="t" r="r" b="b"/>
            <a:pathLst>
              <a:path w="388620" h="394970">
                <a:moveTo>
                  <a:pt x="194310" y="0"/>
                </a:moveTo>
                <a:lnTo>
                  <a:pt x="0" y="0"/>
                </a:lnTo>
                <a:lnTo>
                  <a:pt x="194310" y="197357"/>
                </a:lnTo>
                <a:lnTo>
                  <a:pt x="0" y="394715"/>
                </a:lnTo>
                <a:lnTo>
                  <a:pt x="194310" y="394715"/>
                </a:lnTo>
                <a:lnTo>
                  <a:pt x="388619" y="197357"/>
                </a:lnTo>
                <a:lnTo>
                  <a:pt x="19431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741422" y="1268425"/>
            <a:ext cx="8947150" cy="5015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6830" algn="just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Verdana"/>
                <a:cs typeface="Verdana"/>
              </a:rPr>
              <a:t>Итоговое</a:t>
            </a:r>
            <a:r>
              <a:rPr sz="1800" spc="190" dirty="0">
                <a:latin typeface="Verdana"/>
                <a:cs typeface="Verdana"/>
              </a:rPr>
              <a:t>  </a:t>
            </a:r>
            <a:r>
              <a:rPr sz="1800" spc="50" dirty="0">
                <a:latin typeface="Verdana"/>
                <a:cs typeface="Verdana"/>
              </a:rPr>
              <a:t>событие</a:t>
            </a:r>
            <a:r>
              <a:rPr sz="1800" spc="200" dirty="0">
                <a:latin typeface="Verdana"/>
                <a:cs typeface="Verdana"/>
              </a:rPr>
              <a:t>  </a:t>
            </a:r>
            <a:r>
              <a:rPr sz="1800" spc="-254" dirty="0">
                <a:latin typeface="Verdana"/>
                <a:cs typeface="Verdana"/>
              </a:rPr>
              <a:t>–</a:t>
            </a:r>
            <a:r>
              <a:rPr sz="1800" spc="210" dirty="0">
                <a:latin typeface="Verdana"/>
                <a:cs typeface="Verdana"/>
              </a:rPr>
              <a:t>  </a:t>
            </a:r>
            <a:r>
              <a:rPr sz="1800" dirty="0">
                <a:latin typeface="Verdana"/>
                <a:cs typeface="Verdana"/>
              </a:rPr>
              <a:t>это</a:t>
            </a:r>
            <a:r>
              <a:rPr sz="1800" spc="200" dirty="0">
                <a:latin typeface="Verdana"/>
                <a:cs typeface="Verdana"/>
              </a:rPr>
              <a:t>  </a:t>
            </a:r>
            <a:r>
              <a:rPr sz="1800" dirty="0">
                <a:latin typeface="Verdana"/>
                <a:cs typeface="Verdana"/>
              </a:rPr>
              <a:t>финальное</a:t>
            </a:r>
            <a:r>
              <a:rPr sz="1800" spc="200" dirty="0">
                <a:latin typeface="Verdana"/>
                <a:cs typeface="Verdana"/>
              </a:rPr>
              <a:t>  </a:t>
            </a:r>
            <a:r>
              <a:rPr sz="1800" dirty="0">
                <a:latin typeface="Verdana"/>
                <a:cs typeface="Verdana"/>
              </a:rPr>
              <a:t>знаковое</a:t>
            </a:r>
            <a:r>
              <a:rPr sz="1800" spc="200" dirty="0">
                <a:latin typeface="Verdana"/>
                <a:cs typeface="Verdana"/>
              </a:rPr>
              <a:t>  </a:t>
            </a:r>
            <a:r>
              <a:rPr sz="1800" spc="50" dirty="0">
                <a:latin typeface="Verdana"/>
                <a:cs typeface="Verdana"/>
              </a:rPr>
              <a:t>событие</a:t>
            </a:r>
            <a:r>
              <a:rPr sz="1800" spc="195" dirty="0">
                <a:latin typeface="Verdana"/>
                <a:cs typeface="Verdana"/>
              </a:rPr>
              <a:t>  </a:t>
            </a:r>
            <a:r>
              <a:rPr sz="1800" spc="65" dirty="0">
                <a:latin typeface="Verdana"/>
                <a:cs typeface="Verdana"/>
              </a:rPr>
              <a:t>по</a:t>
            </a:r>
            <a:r>
              <a:rPr sz="1800" spc="200" dirty="0">
                <a:latin typeface="Verdana"/>
                <a:cs typeface="Verdana"/>
              </a:rPr>
              <a:t>  </a:t>
            </a:r>
            <a:r>
              <a:rPr sz="1800" spc="40" dirty="0">
                <a:latin typeface="Verdana"/>
                <a:cs typeface="Verdana"/>
              </a:rPr>
              <a:t>итогам </a:t>
            </a:r>
            <a:r>
              <a:rPr sz="1800" spc="50" dirty="0">
                <a:latin typeface="Verdana"/>
                <a:cs typeface="Verdana"/>
              </a:rPr>
              <a:t>прохождения</a:t>
            </a:r>
            <a:r>
              <a:rPr sz="1800" spc="3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трека,</a:t>
            </a:r>
            <a:r>
              <a:rPr sz="1800" spc="355" dirty="0">
                <a:latin typeface="Verdana"/>
                <a:cs typeface="Verdana"/>
              </a:rPr>
              <a:t> </a:t>
            </a:r>
            <a:r>
              <a:rPr sz="1800" spc="50" dirty="0">
                <a:latin typeface="Verdana"/>
                <a:cs typeface="Verdana"/>
              </a:rPr>
              <a:t>которое</a:t>
            </a:r>
            <a:r>
              <a:rPr sz="1800" spc="3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реализуется</a:t>
            </a:r>
            <a:r>
              <a:rPr sz="1800" spc="35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на</a:t>
            </a:r>
            <a:r>
              <a:rPr sz="1800" spc="35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уровне</a:t>
            </a:r>
            <a:r>
              <a:rPr sz="1800" spc="33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образовательной </a:t>
            </a:r>
            <a:r>
              <a:rPr sz="1800" spc="55" dirty="0">
                <a:latin typeface="Verdana"/>
                <a:cs typeface="Verdana"/>
              </a:rPr>
              <a:t>организации</a:t>
            </a:r>
            <a:r>
              <a:rPr sz="1800" spc="260" dirty="0">
                <a:latin typeface="Verdana"/>
                <a:cs typeface="Verdana"/>
              </a:rPr>
              <a:t>  </a:t>
            </a:r>
            <a:r>
              <a:rPr sz="1800" spc="75" dirty="0">
                <a:latin typeface="Verdana"/>
                <a:cs typeface="Verdana"/>
              </a:rPr>
              <a:t>или</a:t>
            </a:r>
            <a:r>
              <a:rPr sz="1800" spc="275" dirty="0">
                <a:latin typeface="Verdana"/>
                <a:cs typeface="Verdana"/>
              </a:rPr>
              <a:t>  </a:t>
            </a:r>
            <a:r>
              <a:rPr sz="1800" spc="55" dirty="0">
                <a:latin typeface="Verdana"/>
                <a:cs typeface="Verdana"/>
              </a:rPr>
              <a:t>региона</a:t>
            </a:r>
            <a:r>
              <a:rPr sz="1800" spc="265" dirty="0">
                <a:latin typeface="Verdana"/>
                <a:cs typeface="Verdana"/>
              </a:rPr>
              <a:t>  </a:t>
            </a:r>
            <a:r>
              <a:rPr sz="1800" dirty="0">
                <a:latin typeface="Verdana"/>
                <a:cs typeface="Verdana"/>
              </a:rPr>
              <a:t>в</a:t>
            </a:r>
            <a:r>
              <a:rPr sz="1800" spc="275" dirty="0">
                <a:latin typeface="Verdana"/>
                <a:cs typeface="Verdana"/>
              </a:rPr>
              <a:t>  </a:t>
            </a:r>
            <a:r>
              <a:rPr sz="1800" dirty="0">
                <a:latin typeface="Verdana"/>
                <a:cs typeface="Verdana"/>
              </a:rPr>
              <a:t>соответствии</a:t>
            </a:r>
            <a:r>
              <a:rPr sz="1800" spc="270" dirty="0">
                <a:latin typeface="Verdana"/>
                <a:cs typeface="Verdana"/>
              </a:rPr>
              <a:t>  </a:t>
            </a:r>
            <a:r>
              <a:rPr sz="1800" spc="55" dirty="0">
                <a:latin typeface="Verdana"/>
                <a:cs typeface="Verdana"/>
              </a:rPr>
              <a:t>с</a:t>
            </a:r>
            <a:r>
              <a:rPr sz="1800" spc="270" dirty="0">
                <a:latin typeface="Verdana"/>
                <a:cs typeface="Verdana"/>
              </a:rPr>
              <a:t>  </a:t>
            </a:r>
            <a:r>
              <a:rPr sz="1800" spc="70" dirty="0">
                <a:latin typeface="Verdana"/>
                <a:cs typeface="Verdana"/>
              </a:rPr>
              <a:t>общей</a:t>
            </a:r>
            <a:r>
              <a:rPr sz="1800" spc="275" dirty="0">
                <a:latin typeface="Verdana"/>
                <a:cs typeface="Verdana"/>
              </a:rPr>
              <a:t>  </a:t>
            </a:r>
            <a:r>
              <a:rPr sz="1800" spc="-10" dirty="0">
                <a:latin typeface="Verdana"/>
                <a:cs typeface="Verdana"/>
              </a:rPr>
              <a:t>концепцией, </a:t>
            </a:r>
            <a:r>
              <a:rPr sz="1800" spc="50" dirty="0">
                <a:latin typeface="Verdana"/>
                <a:cs typeface="Verdana"/>
              </a:rPr>
              <a:t>утверждённой</a:t>
            </a:r>
            <a:r>
              <a:rPr sz="1800" spc="-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разработчиками</a:t>
            </a:r>
            <a:r>
              <a:rPr sz="1800" spc="40" dirty="0">
                <a:latin typeface="Verdana"/>
                <a:cs typeface="Verdana"/>
              </a:rPr>
              <a:t> </a:t>
            </a:r>
            <a:r>
              <a:rPr sz="1800" spc="75" dirty="0">
                <a:latin typeface="Verdana"/>
                <a:cs typeface="Verdana"/>
              </a:rPr>
              <a:t>программы</a:t>
            </a:r>
            <a:r>
              <a:rPr sz="1800" spc="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«Орлята</a:t>
            </a:r>
            <a:r>
              <a:rPr sz="1800" spc="3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России»</a:t>
            </a:r>
            <a:endParaRPr sz="18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18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530"/>
              </a:spcBef>
            </a:pPr>
            <a:endParaRPr sz="1800" dirty="0">
              <a:latin typeface="Verdana"/>
              <a:cs typeface="Verdana"/>
            </a:endParaRPr>
          </a:p>
          <a:p>
            <a:pPr marL="2988310" marR="36195">
              <a:lnSpc>
                <a:spcPct val="107100"/>
              </a:lnSpc>
              <a:tabLst>
                <a:tab pos="4696460" algn="l"/>
                <a:tab pos="6165850" algn="l"/>
                <a:tab pos="7661275" algn="l"/>
                <a:tab pos="7949565" algn="l"/>
              </a:tabLst>
            </a:pPr>
            <a:r>
              <a:rPr sz="1700" spc="40" dirty="0">
                <a:latin typeface="Verdana"/>
                <a:cs typeface="Verdana"/>
              </a:rPr>
              <a:t>привлечение</a:t>
            </a:r>
            <a:r>
              <a:rPr sz="1700" dirty="0">
                <a:latin typeface="Verdana"/>
                <a:cs typeface="Verdana"/>
              </a:rPr>
              <a:t>	</a:t>
            </a:r>
            <a:r>
              <a:rPr sz="1700" spc="-10" dirty="0">
                <a:latin typeface="Verdana"/>
                <a:cs typeface="Verdana"/>
              </a:rPr>
              <a:t>участников</a:t>
            </a:r>
            <a:r>
              <a:rPr sz="1700" dirty="0">
                <a:latin typeface="Verdana"/>
                <a:cs typeface="Verdana"/>
              </a:rPr>
              <a:t>	</a:t>
            </a:r>
            <a:r>
              <a:rPr sz="1700" spc="60" dirty="0">
                <a:latin typeface="Verdana"/>
                <a:cs typeface="Verdana"/>
              </a:rPr>
              <a:t>программы</a:t>
            </a:r>
            <a:r>
              <a:rPr sz="1700" dirty="0">
                <a:latin typeface="Verdana"/>
                <a:cs typeface="Verdana"/>
              </a:rPr>
              <a:t>	</a:t>
            </a:r>
            <a:r>
              <a:rPr sz="1700" spc="-50" dirty="0">
                <a:latin typeface="Verdana"/>
                <a:cs typeface="Verdana"/>
              </a:rPr>
              <a:t>к</a:t>
            </a:r>
            <a:r>
              <a:rPr sz="1700" dirty="0">
                <a:latin typeface="Verdana"/>
                <a:cs typeface="Verdana"/>
              </a:rPr>
              <a:t>	</a:t>
            </a:r>
            <a:r>
              <a:rPr sz="1700" spc="-10" dirty="0">
                <a:latin typeface="Verdana"/>
                <a:cs typeface="Verdana"/>
              </a:rPr>
              <a:t>участию </a:t>
            </a:r>
            <a:r>
              <a:rPr sz="1700" dirty="0">
                <a:latin typeface="Verdana"/>
                <a:cs typeface="Verdana"/>
              </a:rPr>
              <a:t>в</a:t>
            </a:r>
            <a:r>
              <a:rPr sz="1700" spc="-15" dirty="0">
                <a:latin typeface="Verdana"/>
                <a:cs typeface="Verdana"/>
              </a:rPr>
              <a:t> </a:t>
            </a:r>
            <a:r>
              <a:rPr sz="1700" spc="50" dirty="0">
                <a:latin typeface="Verdana"/>
                <a:cs typeface="Verdana"/>
              </a:rPr>
              <a:t>общественно</a:t>
            </a:r>
            <a:r>
              <a:rPr sz="1700" spc="-45" dirty="0">
                <a:latin typeface="Verdana"/>
                <a:cs typeface="Verdana"/>
              </a:rPr>
              <a:t> </a:t>
            </a:r>
            <a:r>
              <a:rPr sz="1700" dirty="0">
                <a:latin typeface="Verdana"/>
                <a:cs typeface="Verdana"/>
              </a:rPr>
              <a:t>значимых</a:t>
            </a:r>
            <a:r>
              <a:rPr sz="1700" spc="-20" dirty="0">
                <a:latin typeface="Verdana"/>
                <a:cs typeface="Verdana"/>
              </a:rPr>
              <a:t> </a:t>
            </a:r>
            <a:r>
              <a:rPr sz="1700" spc="-10" dirty="0">
                <a:latin typeface="Verdana"/>
                <a:cs typeface="Verdana"/>
              </a:rPr>
              <a:t>делах;</a:t>
            </a:r>
            <a:endParaRPr sz="17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870"/>
              </a:spcBef>
            </a:pPr>
            <a:endParaRPr sz="1700" dirty="0">
              <a:latin typeface="Verdana"/>
              <a:cs typeface="Verdana"/>
            </a:endParaRPr>
          </a:p>
          <a:p>
            <a:pPr marL="2988310">
              <a:lnSpc>
                <a:spcPct val="100000"/>
              </a:lnSpc>
              <a:tabLst>
                <a:tab pos="4626610" algn="l"/>
                <a:tab pos="5240655" algn="l"/>
                <a:tab pos="7080884" algn="l"/>
                <a:tab pos="7502525" algn="l"/>
              </a:tabLst>
            </a:pPr>
            <a:r>
              <a:rPr sz="1700" spc="-10" dirty="0">
                <a:latin typeface="Verdana"/>
                <a:cs typeface="Verdana"/>
              </a:rPr>
              <a:t>организация</a:t>
            </a:r>
            <a:r>
              <a:rPr sz="1700" dirty="0">
                <a:latin typeface="Verdana"/>
                <a:cs typeface="Verdana"/>
              </a:rPr>
              <a:t>	</a:t>
            </a:r>
            <a:r>
              <a:rPr sz="1700" spc="-20" dirty="0">
                <a:latin typeface="Verdana"/>
                <a:cs typeface="Verdana"/>
              </a:rPr>
              <a:t>дел,</a:t>
            </a:r>
            <a:r>
              <a:rPr sz="1700" dirty="0">
                <a:latin typeface="Verdana"/>
                <a:cs typeface="Verdana"/>
              </a:rPr>
              <a:t>	</a:t>
            </a:r>
            <a:r>
              <a:rPr sz="1700" spc="-10" dirty="0">
                <a:latin typeface="Verdana"/>
                <a:cs typeface="Verdana"/>
              </a:rPr>
              <a:t>направленных</a:t>
            </a:r>
            <a:r>
              <a:rPr sz="1700" dirty="0">
                <a:latin typeface="Verdana"/>
                <a:cs typeface="Verdana"/>
              </a:rPr>
              <a:t>	</a:t>
            </a:r>
            <a:r>
              <a:rPr sz="1700" spc="-25" dirty="0">
                <a:latin typeface="Verdana"/>
                <a:cs typeface="Verdana"/>
              </a:rPr>
              <a:t>на</a:t>
            </a:r>
            <a:r>
              <a:rPr sz="1700" dirty="0">
                <a:latin typeface="Verdana"/>
                <a:cs typeface="Verdana"/>
              </a:rPr>
              <a:t>	</a:t>
            </a:r>
            <a:r>
              <a:rPr sz="1700" spc="-10" dirty="0">
                <a:latin typeface="Verdana"/>
                <a:cs typeface="Verdana"/>
              </a:rPr>
              <a:t>позитивные</a:t>
            </a:r>
            <a:endParaRPr sz="1700" dirty="0">
              <a:latin typeface="Verdana"/>
              <a:cs typeface="Verdana"/>
            </a:endParaRPr>
          </a:p>
          <a:p>
            <a:pPr marL="2988310">
              <a:lnSpc>
                <a:spcPct val="100000"/>
              </a:lnSpc>
              <a:spcBef>
                <a:spcPts val="135"/>
              </a:spcBef>
            </a:pPr>
            <a:r>
              <a:rPr sz="1700" spc="65" dirty="0">
                <a:latin typeface="Verdana"/>
                <a:cs typeface="Verdana"/>
              </a:rPr>
              <a:t>изменения</a:t>
            </a:r>
            <a:r>
              <a:rPr sz="1700" dirty="0">
                <a:latin typeface="Verdana"/>
                <a:cs typeface="Verdana"/>
              </a:rPr>
              <a:t> </a:t>
            </a:r>
            <a:r>
              <a:rPr sz="1700" spc="10" dirty="0">
                <a:latin typeface="Verdana"/>
                <a:cs typeface="Verdana"/>
              </a:rPr>
              <a:t>окружающего</a:t>
            </a:r>
            <a:r>
              <a:rPr sz="1700" spc="-5" dirty="0">
                <a:latin typeface="Verdana"/>
                <a:cs typeface="Verdana"/>
              </a:rPr>
              <a:t> </a:t>
            </a:r>
            <a:r>
              <a:rPr sz="1700" spc="-10" dirty="0">
                <a:latin typeface="Verdana"/>
                <a:cs typeface="Verdana"/>
              </a:rPr>
              <a:t>мира;</a:t>
            </a:r>
            <a:endParaRPr sz="17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870"/>
              </a:spcBef>
            </a:pPr>
            <a:endParaRPr sz="1700" dirty="0">
              <a:latin typeface="Verdana"/>
              <a:cs typeface="Verdana"/>
            </a:endParaRPr>
          </a:p>
          <a:p>
            <a:pPr marL="2988310">
              <a:lnSpc>
                <a:spcPct val="100000"/>
              </a:lnSpc>
            </a:pPr>
            <a:r>
              <a:rPr sz="1700" spc="50" dirty="0">
                <a:latin typeface="Verdana"/>
                <a:cs typeface="Verdana"/>
              </a:rPr>
              <a:t>возможность</a:t>
            </a:r>
            <a:r>
              <a:rPr sz="1700" spc="25" dirty="0">
                <a:latin typeface="Verdana"/>
                <a:cs typeface="Verdana"/>
              </a:rPr>
              <a:t> </a:t>
            </a:r>
            <a:r>
              <a:rPr sz="1700" spc="60" dirty="0">
                <a:latin typeface="Verdana"/>
                <a:cs typeface="Verdana"/>
              </a:rPr>
              <a:t>приобретения</a:t>
            </a:r>
            <a:r>
              <a:rPr sz="1700" spc="10" dirty="0">
                <a:latin typeface="Verdana"/>
                <a:cs typeface="Verdana"/>
              </a:rPr>
              <a:t> </a:t>
            </a:r>
            <a:r>
              <a:rPr sz="1700" spc="45" dirty="0">
                <a:latin typeface="Verdana"/>
                <a:cs typeface="Verdana"/>
              </a:rPr>
              <a:t>обучающимися</a:t>
            </a:r>
            <a:r>
              <a:rPr sz="1700" spc="40" dirty="0">
                <a:latin typeface="Verdana"/>
                <a:cs typeface="Verdana"/>
              </a:rPr>
              <a:t> </a:t>
            </a:r>
            <a:r>
              <a:rPr sz="1700" spc="-10" dirty="0">
                <a:latin typeface="Verdana"/>
                <a:cs typeface="Verdana"/>
              </a:rPr>
              <a:t>опыта</a:t>
            </a:r>
            <a:endParaRPr sz="1700" dirty="0">
              <a:latin typeface="Verdana"/>
              <a:cs typeface="Verdana"/>
            </a:endParaRPr>
          </a:p>
          <a:p>
            <a:pPr marL="2988310">
              <a:lnSpc>
                <a:spcPct val="100000"/>
              </a:lnSpc>
              <a:spcBef>
                <a:spcPts val="145"/>
              </a:spcBef>
            </a:pPr>
            <a:r>
              <a:rPr sz="1700" dirty="0">
                <a:latin typeface="Verdana"/>
                <a:cs typeface="Verdana"/>
              </a:rPr>
              <a:t>социально-</a:t>
            </a:r>
            <a:r>
              <a:rPr sz="1700" spc="55" dirty="0">
                <a:latin typeface="Verdana"/>
                <a:cs typeface="Verdana"/>
              </a:rPr>
              <a:t>преобразующей</a:t>
            </a:r>
            <a:r>
              <a:rPr sz="1700" spc="75" dirty="0">
                <a:latin typeface="Verdana"/>
                <a:cs typeface="Verdana"/>
              </a:rPr>
              <a:t> </a:t>
            </a:r>
            <a:r>
              <a:rPr sz="1700" spc="-10" dirty="0">
                <a:latin typeface="Verdana"/>
                <a:cs typeface="Verdana"/>
              </a:rPr>
              <a:t>деятельности.</a:t>
            </a:r>
            <a:endParaRPr sz="17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310"/>
              </a:spcBef>
            </a:pPr>
            <a:endParaRPr sz="1700" dirty="0">
              <a:latin typeface="Verdana"/>
              <a:cs typeface="Verdana"/>
            </a:endParaRPr>
          </a:p>
          <a:p>
            <a:pPr marL="3728720">
              <a:lnSpc>
                <a:spcPct val="100000"/>
              </a:lnSpc>
            </a:pPr>
            <a:r>
              <a:rPr sz="1400" i="1" dirty="0">
                <a:latin typeface="Verdana"/>
                <a:cs typeface="Verdana"/>
              </a:rPr>
              <a:t>Реализуются</a:t>
            </a:r>
            <a:r>
              <a:rPr sz="1400" i="1" spc="-5" dirty="0">
                <a:latin typeface="Verdana"/>
                <a:cs typeface="Verdana"/>
              </a:rPr>
              <a:t> </a:t>
            </a:r>
            <a:r>
              <a:rPr sz="1400" i="1" dirty="0">
                <a:latin typeface="Verdana"/>
                <a:cs typeface="Verdana"/>
              </a:rPr>
              <a:t>в</a:t>
            </a:r>
            <a:r>
              <a:rPr sz="1400" i="1" spc="30" dirty="0">
                <a:latin typeface="Verdana"/>
                <a:cs typeface="Verdana"/>
              </a:rPr>
              <a:t> </a:t>
            </a:r>
            <a:r>
              <a:rPr sz="1400" i="1" dirty="0">
                <a:latin typeface="Verdana"/>
                <a:cs typeface="Verdana"/>
              </a:rPr>
              <a:t>период</a:t>
            </a:r>
            <a:r>
              <a:rPr sz="1400" i="1" spc="15" dirty="0">
                <a:latin typeface="Verdana"/>
                <a:cs typeface="Verdana"/>
              </a:rPr>
              <a:t> </a:t>
            </a:r>
            <a:r>
              <a:rPr sz="1400" i="1" dirty="0">
                <a:latin typeface="Verdana"/>
                <a:cs typeface="Verdana"/>
              </a:rPr>
              <a:t>сдачи</a:t>
            </a:r>
            <a:r>
              <a:rPr sz="1400" i="1" spc="-5" dirty="0">
                <a:latin typeface="Verdana"/>
                <a:cs typeface="Verdana"/>
              </a:rPr>
              <a:t> </a:t>
            </a:r>
            <a:r>
              <a:rPr sz="1400" i="1" spc="-10" dirty="0">
                <a:latin typeface="Verdana"/>
                <a:cs typeface="Verdana"/>
              </a:rPr>
              <a:t>отчетов</a:t>
            </a:r>
            <a:r>
              <a:rPr sz="1400" i="1" spc="35" dirty="0">
                <a:latin typeface="Verdana"/>
                <a:cs typeface="Verdana"/>
              </a:rPr>
              <a:t> </a:t>
            </a:r>
            <a:r>
              <a:rPr sz="1400" i="1" dirty="0">
                <a:latin typeface="Verdana"/>
                <a:cs typeface="Verdana"/>
              </a:rPr>
              <a:t>по</a:t>
            </a:r>
            <a:r>
              <a:rPr sz="1400" i="1" spc="40" dirty="0">
                <a:latin typeface="Verdana"/>
                <a:cs typeface="Verdana"/>
              </a:rPr>
              <a:t> </a:t>
            </a:r>
            <a:r>
              <a:rPr sz="1400" i="1" dirty="0">
                <a:latin typeface="Verdana"/>
                <a:cs typeface="Verdana"/>
              </a:rPr>
              <a:t>каждому</a:t>
            </a:r>
            <a:r>
              <a:rPr sz="1400" i="1" spc="20" dirty="0">
                <a:latin typeface="Verdana"/>
                <a:cs typeface="Verdana"/>
              </a:rPr>
              <a:t> </a:t>
            </a:r>
            <a:r>
              <a:rPr sz="1400" i="1" spc="-10" dirty="0">
                <a:latin typeface="Verdana"/>
                <a:cs typeface="Verdana"/>
              </a:rPr>
              <a:t>треку</a:t>
            </a:r>
            <a:endParaRPr sz="1400" dirty="0">
              <a:latin typeface="Verdana"/>
              <a:cs typeface="Verdan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108447" y="4148328"/>
            <a:ext cx="388620" cy="393700"/>
          </a:xfrm>
          <a:custGeom>
            <a:avLst/>
            <a:gdLst/>
            <a:ahLst/>
            <a:cxnLst/>
            <a:rect l="l" t="t" r="r" b="b"/>
            <a:pathLst>
              <a:path w="388620" h="393700">
                <a:moveTo>
                  <a:pt x="194310" y="0"/>
                </a:moveTo>
                <a:lnTo>
                  <a:pt x="0" y="0"/>
                </a:lnTo>
                <a:lnTo>
                  <a:pt x="194310" y="196596"/>
                </a:lnTo>
                <a:lnTo>
                  <a:pt x="0" y="393192"/>
                </a:lnTo>
                <a:lnTo>
                  <a:pt x="194310" y="393192"/>
                </a:lnTo>
                <a:lnTo>
                  <a:pt x="388619" y="196596"/>
                </a:lnTo>
                <a:lnTo>
                  <a:pt x="19431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108447" y="5161788"/>
            <a:ext cx="388620" cy="393700"/>
          </a:xfrm>
          <a:custGeom>
            <a:avLst/>
            <a:gdLst/>
            <a:ahLst/>
            <a:cxnLst/>
            <a:rect l="l" t="t" r="r" b="b"/>
            <a:pathLst>
              <a:path w="388620" h="393700">
                <a:moveTo>
                  <a:pt x="194310" y="0"/>
                </a:moveTo>
                <a:lnTo>
                  <a:pt x="0" y="0"/>
                </a:lnTo>
                <a:lnTo>
                  <a:pt x="194310" y="196596"/>
                </a:lnTo>
                <a:lnTo>
                  <a:pt x="0" y="393192"/>
                </a:lnTo>
                <a:lnTo>
                  <a:pt x="194310" y="393192"/>
                </a:lnTo>
                <a:lnTo>
                  <a:pt x="388619" y="196596"/>
                </a:lnTo>
                <a:lnTo>
                  <a:pt x="19431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5951" y="2670990"/>
            <a:ext cx="2814041" cy="37420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bject 29"/>
          <p:cNvSpPr txBox="1"/>
          <p:nvPr/>
        </p:nvSpPr>
        <p:spPr>
          <a:xfrm>
            <a:off x="140614" y="3775405"/>
            <a:ext cx="2058035" cy="19151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05790">
              <a:lnSpc>
                <a:spcPct val="100000"/>
              </a:lnSpc>
              <a:spcBef>
                <a:spcPts val="105"/>
              </a:spcBef>
            </a:pPr>
            <a:r>
              <a:rPr sz="1400" b="1" spc="170" dirty="0">
                <a:solidFill>
                  <a:srgbClr val="FFFFFF"/>
                </a:solidFill>
                <a:latin typeface="Trebuchet MS"/>
                <a:cs typeface="Trebuchet MS"/>
              </a:rPr>
              <a:t>РОДИНА</a:t>
            </a:r>
            <a:endParaRPr sz="1400">
              <a:latin typeface="Trebuchet MS"/>
              <a:cs typeface="Trebuchet MS"/>
            </a:endParaRPr>
          </a:p>
          <a:p>
            <a:pPr marL="514984" marR="407034" indent="160655">
              <a:lnSpc>
                <a:spcPct val="152900"/>
              </a:lnSpc>
              <a:spcBef>
                <a:spcPts val="340"/>
              </a:spcBef>
            </a:pPr>
            <a:r>
              <a:rPr sz="1400" b="1" spc="150" dirty="0">
                <a:solidFill>
                  <a:srgbClr val="FFFFFF"/>
                </a:solidFill>
                <a:latin typeface="Trebuchet MS"/>
                <a:cs typeface="Trebuchet MS"/>
              </a:rPr>
              <a:t>СЕМЬЯ </a:t>
            </a:r>
            <a:r>
              <a:rPr sz="1400" b="1" spc="180" dirty="0">
                <a:solidFill>
                  <a:srgbClr val="FFFFFF"/>
                </a:solidFill>
                <a:latin typeface="Trebuchet MS"/>
                <a:cs typeface="Trebuchet MS"/>
              </a:rPr>
              <a:t>КОМАНДА </a:t>
            </a:r>
            <a:r>
              <a:rPr sz="1400" b="1" spc="165" dirty="0">
                <a:solidFill>
                  <a:srgbClr val="FFFFFF"/>
                </a:solidFill>
                <a:latin typeface="Trebuchet MS"/>
                <a:cs typeface="Trebuchet MS"/>
              </a:rPr>
              <a:t>ПОЗНАНИЕ </a:t>
            </a:r>
            <a:r>
              <a:rPr sz="1400" b="1" spc="170" dirty="0">
                <a:solidFill>
                  <a:srgbClr val="FFFFFF"/>
                </a:solidFill>
                <a:latin typeface="Trebuchet MS"/>
                <a:cs typeface="Trebuchet MS"/>
              </a:rPr>
              <a:t>ПРИРОДА</a:t>
            </a:r>
            <a:endParaRPr sz="14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894"/>
              </a:spcBef>
            </a:pPr>
            <a:r>
              <a:rPr sz="1400" b="1" spc="140" dirty="0">
                <a:solidFill>
                  <a:srgbClr val="FFFFFF"/>
                </a:solidFill>
                <a:latin typeface="Trebuchet MS"/>
                <a:cs typeface="Trebuchet MS"/>
              </a:rPr>
              <a:t>СПОРТ</a:t>
            </a:r>
            <a:r>
              <a:rPr sz="1400" b="1" spc="-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b="1" spc="155" dirty="0">
                <a:solidFill>
                  <a:srgbClr val="FFFFFF"/>
                </a:solidFill>
                <a:latin typeface="Trebuchet MS"/>
                <a:cs typeface="Trebuchet MS"/>
              </a:rPr>
              <a:t>И</a:t>
            </a:r>
            <a:r>
              <a:rPr sz="1400" b="1" spc="409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b="1" spc="145" dirty="0">
                <a:solidFill>
                  <a:srgbClr val="FFFFFF"/>
                </a:solidFill>
                <a:latin typeface="Trebuchet MS"/>
                <a:cs typeface="Trebuchet MS"/>
              </a:rPr>
              <a:t>ЗДОРОВЬЕ</a:t>
            </a:r>
            <a:endParaRPr sz="1400">
              <a:latin typeface="Trebuchet MS"/>
              <a:cs typeface="Trebuchet M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883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bject 29"/>
          <p:cNvSpPr txBox="1"/>
          <p:nvPr/>
        </p:nvSpPr>
        <p:spPr>
          <a:xfrm>
            <a:off x="140614" y="3775405"/>
            <a:ext cx="2058035" cy="19151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05790">
              <a:lnSpc>
                <a:spcPct val="100000"/>
              </a:lnSpc>
              <a:spcBef>
                <a:spcPts val="105"/>
              </a:spcBef>
            </a:pPr>
            <a:r>
              <a:rPr sz="1400" b="1" spc="170" dirty="0">
                <a:solidFill>
                  <a:srgbClr val="FFFFFF"/>
                </a:solidFill>
                <a:latin typeface="Trebuchet MS"/>
                <a:cs typeface="Trebuchet MS"/>
              </a:rPr>
              <a:t>РОДИНА</a:t>
            </a:r>
            <a:endParaRPr sz="1400">
              <a:latin typeface="Trebuchet MS"/>
              <a:cs typeface="Trebuchet MS"/>
            </a:endParaRPr>
          </a:p>
          <a:p>
            <a:pPr marL="514984" marR="407034" indent="160655">
              <a:lnSpc>
                <a:spcPct val="152900"/>
              </a:lnSpc>
              <a:spcBef>
                <a:spcPts val="340"/>
              </a:spcBef>
            </a:pPr>
            <a:r>
              <a:rPr sz="1400" b="1" spc="150" dirty="0">
                <a:solidFill>
                  <a:srgbClr val="FFFFFF"/>
                </a:solidFill>
                <a:latin typeface="Trebuchet MS"/>
                <a:cs typeface="Trebuchet MS"/>
              </a:rPr>
              <a:t>СЕМЬЯ </a:t>
            </a:r>
            <a:r>
              <a:rPr sz="1400" b="1" spc="180" dirty="0">
                <a:solidFill>
                  <a:srgbClr val="FFFFFF"/>
                </a:solidFill>
                <a:latin typeface="Trebuchet MS"/>
                <a:cs typeface="Trebuchet MS"/>
              </a:rPr>
              <a:t>КОМАНДА </a:t>
            </a:r>
            <a:r>
              <a:rPr sz="1400" b="1" spc="165" dirty="0">
                <a:solidFill>
                  <a:srgbClr val="FFFFFF"/>
                </a:solidFill>
                <a:latin typeface="Trebuchet MS"/>
                <a:cs typeface="Trebuchet MS"/>
              </a:rPr>
              <a:t>ПОЗНАНИЕ </a:t>
            </a:r>
            <a:r>
              <a:rPr sz="1400" b="1" spc="170" dirty="0">
                <a:solidFill>
                  <a:srgbClr val="FFFFFF"/>
                </a:solidFill>
                <a:latin typeface="Trebuchet MS"/>
                <a:cs typeface="Trebuchet MS"/>
              </a:rPr>
              <a:t>ПРИРОДА</a:t>
            </a:r>
            <a:endParaRPr sz="14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894"/>
              </a:spcBef>
            </a:pPr>
            <a:r>
              <a:rPr sz="1400" b="1" spc="140" dirty="0">
                <a:solidFill>
                  <a:srgbClr val="FFFFFF"/>
                </a:solidFill>
                <a:latin typeface="Trebuchet MS"/>
                <a:cs typeface="Trebuchet MS"/>
              </a:rPr>
              <a:t>СПОРТ</a:t>
            </a:r>
            <a:r>
              <a:rPr sz="1400" b="1" spc="-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b="1" spc="155" dirty="0">
                <a:solidFill>
                  <a:srgbClr val="FFFFFF"/>
                </a:solidFill>
                <a:latin typeface="Trebuchet MS"/>
                <a:cs typeface="Trebuchet MS"/>
              </a:rPr>
              <a:t>И</a:t>
            </a:r>
            <a:r>
              <a:rPr sz="1400" b="1" spc="409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b="1" spc="145" dirty="0">
                <a:solidFill>
                  <a:srgbClr val="FFFFFF"/>
                </a:solidFill>
                <a:latin typeface="Trebuchet MS"/>
                <a:cs typeface="Trebuchet MS"/>
              </a:rPr>
              <a:t>ЗДОРОВЬЕ</a:t>
            </a:r>
            <a:endParaRPr sz="1400">
              <a:latin typeface="Trebuchet MS"/>
              <a:cs typeface="Trebuchet M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181" y="312629"/>
            <a:ext cx="5375162" cy="372766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9343" y="2362200"/>
            <a:ext cx="5972175" cy="3876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215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bject 29"/>
          <p:cNvSpPr txBox="1"/>
          <p:nvPr/>
        </p:nvSpPr>
        <p:spPr>
          <a:xfrm>
            <a:off x="140614" y="3775405"/>
            <a:ext cx="2058035" cy="19151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05790">
              <a:lnSpc>
                <a:spcPct val="100000"/>
              </a:lnSpc>
              <a:spcBef>
                <a:spcPts val="105"/>
              </a:spcBef>
            </a:pPr>
            <a:r>
              <a:rPr sz="1400" b="1" spc="170" dirty="0">
                <a:solidFill>
                  <a:srgbClr val="FFFFFF"/>
                </a:solidFill>
                <a:latin typeface="Trebuchet MS"/>
                <a:cs typeface="Trebuchet MS"/>
              </a:rPr>
              <a:t>РОДИНА</a:t>
            </a:r>
            <a:endParaRPr sz="1400" dirty="0">
              <a:latin typeface="Trebuchet MS"/>
              <a:cs typeface="Trebuchet MS"/>
            </a:endParaRPr>
          </a:p>
          <a:p>
            <a:pPr marL="514984" marR="407034" indent="160655">
              <a:lnSpc>
                <a:spcPct val="152900"/>
              </a:lnSpc>
              <a:spcBef>
                <a:spcPts val="340"/>
              </a:spcBef>
            </a:pPr>
            <a:r>
              <a:rPr sz="1400" b="1" spc="150" dirty="0">
                <a:solidFill>
                  <a:srgbClr val="FFFFFF"/>
                </a:solidFill>
                <a:latin typeface="Trebuchet MS"/>
                <a:cs typeface="Trebuchet MS"/>
              </a:rPr>
              <a:t>СЕМЬЯ </a:t>
            </a:r>
            <a:r>
              <a:rPr sz="1400" b="1" spc="180" dirty="0">
                <a:solidFill>
                  <a:srgbClr val="FFFFFF"/>
                </a:solidFill>
                <a:latin typeface="Trebuchet MS"/>
                <a:cs typeface="Trebuchet MS"/>
              </a:rPr>
              <a:t>КОМАНДА </a:t>
            </a:r>
            <a:r>
              <a:rPr sz="1400" b="1" spc="165" dirty="0">
                <a:solidFill>
                  <a:srgbClr val="FFFFFF"/>
                </a:solidFill>
                <a:latin typeface="Trebuchet MS"/>
                <a:cs typeface="Trebuchet MS"/>
              </a:rPr>
              <a:t>ПОЗНАНИЕ </a:t>
            </a:r>
            <a:r>
              <a:rPr sz="1400" b="1" spc="170" dirty="0">
                <a:solidFill>
                  <a:srgbClr val="FFFFFF"/>
                </a:solidFill>
                <a:latin typeface="Trebuchet MS"/>
                <a:cs typeface="Trebuchet MS"/>
              </a:rPr>
              <a:t>ПРИРОДА</a:t>
            </a:r>
            <a:endParaRPr sz="14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894"/>
              </a:spcBef>
            </a:pPr>
            <a:r>
              <a:rPr sz="1400" b="1" spc="140" dirty="0">
                <a:solidFill>
                  <a:srgbClr val="FFFFFF"/>
                </a:solidFill>
                <a:latin typeface="Trebuchet MS"/>
                <a:cs typeface="Trebuchet MS"/>
              </a:rPr>
              <a:t>СПОРТ</a:t>
            </a:r>
            <a:r>
              <a:rPr sz="1400" b="1" spc="-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b="1" spc="155" dirty="0">
                <a:solidFill>
                  <a:srgbClr val="FFFFFF"/>
                </a:solidFill>
                <a:latin typeface="Trebuchet MS"/>
                <a:cs typeface="Trebuchet MS"/>
              </a:rPr>
              <a:t>И</a:t>
            </a:r>
            <a:r>
              <a:rPr sz="1400" b="1" spc="409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b="1" spc="145" dirty="0">
                <a:solidFill>
                  <a:srgbClr val="FFFFFF"/>
                </a:solidFill>
                <a:latin typeface="Trebuchet MS"/>
                <a:cs typeface="Trebuchet MS"/>
              </a:rPr>
              <a:t>ЗДОРОВЬЕ</a:t>
            </a:r>
            <a:endParaRPr sz="1400" dirty="0">
              <a:latin typeface="Trebuchet MS"/>
              <a:cs typeface="Trebuchet M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457200"/>
            <a:ext cx="5320540" cy="593634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04800"/>
            <a:ext cx="2703426" cy="243551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600" y="3794661"/>
            <a:ext cx="2918079" cy="262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053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3293745" cy="6858000"/>
            <a:chOff x="0" y="0"/>
            <a:chExt cx="3293745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2322830" cy="6858000"/>
            </a:xfrm>
            <a:custGeom>
              <a:avLst/>
              <a:gdLst/>
              <a:ahLst/>
              <a:cxnLst/>
              <a:rect l="l" t="t" r="r" b="b"/>
              <a:pathLst>
                <a:path w="2322830" h="6858000">
                  <a:moveTo>
                    <a:pt x="2322576" y="0"/>
                  </a:moveTo>
                  <a:lnTo>
                    <a:pt x="0" y="0"/>
                  </a:lnTo>
                  <a:lnTo>
                    <a:pt x="0" y="6857999"/>
                  </a:lnTo>
                  <a:lnTo>
                    <a:pt x="2322576" y="6857999"/>
                  </a:lnTo>
                  <a:lnTo>
                    <a:pt x="2322576" y="0"/>
                  </a:lnTo>
                  <a:close/>
                </a:path>
              </a:pathLst>
            </a:custGeom>
            <a:solidFill>
              <a:srgbClr val="8471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4779" y="371856"/>
              <a:ext cx="2331593" cy="137909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9852" y="566927"/>
              <a:ext cx="1761744" cy="80924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20695" y="4096511"/>
              <a:ext cx="772668" cy="71628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8341232" y="788670"/>
            <a:ext cx="3608070" cy="1245235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13970" algn="just">
              <a:lnSpc>
                <a:spcPct val="100000"/>
              </a:lnSpc>
              <a:spcBef>
                <a:spcPts val="555"/>
              </a:spcBef>
            </a:pPr>
            <a:r>
              <a:rPr sz="1200" b="1" spc="100" dirty="0">
                <a:latin typeface="Trebuchet MS"/>
                <a:cs typeface="Trebuchet MS"/>
              </a:rPr>
              <a:t>Орлёнок</a:t>
            </a:r>
            <a:r>
              <a:rPr sz="1200" b="1" spc="75" dirty="0">
                <a:latin typeface="Trebuchet MS"/>
                <a:cs typeface="Trebuchet MS"/>
              </a:rPr>
              <a:t> </a:t>
            </a:r>
            <a:r>
              <a:rPr sz="1200" b="1" spc="160" dirty="0">
                <a:latin typeface="Trebuchet MS"/>
                <a:cs typeface="Trebuchet MS"/>
              </a:rPr>
              <a:t>–</a:t>
            </a:r>
            <a:r>
              <a:rPr sz="1200" b="1" dirty="0">
                <a:latin typeface="Trebuchet MS"/>
                <a:cs typeface="Trebuchet MS"/>
              </a:rPr>
              <a:t> </a:t>
            </a:r>
            <a:r>
              <a:rPr sz="1200" b="1" spc="85" dirty="0">
                <a:latin typeface="Trebuchet MS"/>
                <a:cs typeface="Trebuchet MS"/>
              </a:rPr>
              <a:t>Спортсмен</a:t>
            </a:r>
            <a:endParaRPr sz="1200">
              <a:latin typeface="Trebuchet MS"/>
              <a:cs typeface="Trebuchet MS"/>
            </a:endParaRPr>
          </a:p>
          <a:p>
            <a:pPr marL="12700" marR="5080" algn="just">
              <a:lnSpc>
                <a:spcPct val="100899"/>
              </a:lnSpc>
              <a:spcBef>
                <a:spcPts val="445"/>
              </a:spcBef>
            </a:pPr>
            <a:r>
              <a:rPr sz="1200" i="1" spc="60" dirty="0">
                <a:latin typeface="Verdana"/>
                <a:cs typeface="Verdana"/>
              </a:rPr>
              <a:t>Воспитание</a:t>
            </a:r>
            <a:r>
              <a:rPr sz="1200" i="1" spc="375" dirty="0">
                <a:latin typeface="Verdana"/>
                <a:cs typeface="Verdana"/>
              </a:rPr>
              <a:t>   </a:t>
            </a:r>
            <a:r>
              <a:rPr sz="1200" i="1" dirty="0">
                <a:latin typeface="Verdana"/>
                <a:cs typeface="Verdana"/>
              </a:rPr>
              <a:t>культуры</a:t>
            </a:r>
            <a:r>
              <a:rPr sz="1200" i="1" spc="380" dirty="0">
                <a:latin typeface="Verdana"/>
                <a:cs typeface="Verdana"/>
              </a:rPr>
              <a:t>   </a:t>
            </a:r>
            <a:r>
              <a:rPr sz="1200" i="1" dirty="0">
                <a:latin typeface="Verdana"/>
                <a:cs typeface="Verdana"/>
              </a:rPr>
              <a:t>здорового</a:t>
            </a:r>
            <a:r>
              <a:rPr sz="1200" i="1" spc="380" dirty="0">
                <a:latin typeface="Verdana"/>
                <a:cs typeface="Verdana"/>
              </a:rPr>
              <a:t>   </a:t>
            </a:r>
            <a:r>
              <a:rPr sz="1200" i="1" spc="10" dirty="0">
                <a:latin typeface="Verdana"/>
                <a:cs typeface="Verdana"/>
              </a:rPr>
              <a:t>и </a:t>
            </a:r>
            <a:r>
              <a:rPr sz="1200" i="1" spc="55" dirty="0">
                <a:latin typeface="Verdana"/>
                <a:cs typeface="Verdana"/>
              </a:rPr>
              <a:t>безопасного</a:t>
            </a:r>
            <a:r>
              <a:rPr sz="1200" i="1" spc="325" dirty="0">
                <a:latin typeface="Verdana"/>
                <a:cs typeface="Verdana"/>
              </a:rPr>
              <a:t>  </a:t>
            </a:r>
            <a:r>
              <a:rPr sz="1200" i="1" spc="70" dirty="0">
                <a:latin typeface="Verdana"/>
                <a:cs typeface="Verdana"/>
              </a:rPr>
              <a:t>образа</a:t>
            </a:r>
            <a:r>
              <a:rPr sz="1200" i="1" spc="340" dirty="0">
                <a:latin typeface="Verdana"/>
                <a:cs typeface="Verdana"/>
              </a:rPr>
              <a:t> </a:t>
            </a:r>
            <a:r>
              <a:rPr sz="1200" i="1" dirty="0">
                <a:latin typeface="Verdana"/>
                <a:cs typeface="Verdana"/>
              </a:rPr>
              <a:t>жизни,</a:t>
            </a:r>
            <a:r>
              <a:rPr sz="1200" i="1" spc="330" dirty="0">
                <a:latin typeface="Verdana"/>
                <a:cs typeface="Verdana"/>
              </a:rPr>
              <a:t> </a:t>
            </a:r>
            <a:r>
              <a:rPr sz="1200" i="1" spc="45" dirty="0">
                <a:latin typeface="Verdana"/>
                <a:cs typeface="Verdana"/>
              </a:rPr>
              <a:t>воспитание </a:t>
            </a:r>
            <a:r>
              <a:rPr sz="1200" i="1" dirty="0">
                <a:latin typeface="Verdana"/>
                <a:cs typeface="Verdana"/>
              </a:rPr>
              <a:t>силы</a:t>
            </a:r>
            <a:r>
              <a:rPr sz="1200" i="1" spc="-55" dirty="0">
                <a:latin typeface="Verdana"/>
                <a:cs typeface="Verdana"/>
              </a:rPr>
              <a:t> </a:t>
            </a:r>
            <a:r>
              <a:rPr sz="1200" i="1" spc="-10" dirty="0">
                <a:latin typeface="Verdana"/>
                <a:cs typeface="Verdana"/>
              </a:rPr>
              <a:t>воли,</a:t>
            </a:r>
            <a:r>
              <a:rPr sz="1200" i="1" spc="-40" dirty="0">
                <a:latin typeface="Verdana"/>
                <a:cs typeface="Verdana"/>
              </a:rPr>
              <a:t> </a:t>
            </a:r>
            <a:r>
              <a:rPr sz="1200" i="1" dirty="0">
                <a:latin typeface="Verdana"/>
                <a:cs typeface="Verdana"/>
              </a:rPr>
              <a:t>терпения,</a:t>
            </a:r>
            <a:r>
              <a:rPr sz="1200" i="1" spc="360" dirty="0">
                <a:latin typeface="Verdana"/>
                <a:cs typeface="Verdana"/>
              </a:rPr>
              <a:t> </a:t>
            </a:r>
            <a:r>
              <a:rPr sz="1200" i="1" spc="-10" dirty="0">
                <a:latin typeface="Verdana"/>
                <a:cs typeface="Verdana"/>
              </a:rPr>
              <a:t>целеустремлённости, </a:t>
            </a:r>
            <a:r>
              <a:rPr sz="1200" i="1" dirty="0">
                <a:latin typeface="Verdana"/>
                <a:cs typeface="Verdana"/>
              </a:rPr>
              <a:t>упорства</a:t>
            </a:r>
            <a:r>
              <a:rPr sz="1200" i="1" spc="475" dirty="0">
                <a:latin typeface="Verdana"/>
                <a:cs typeface="Verdana"/>
              </a:rPr>
              <a:t>  </a:t>
            </a:r>
            <a:r>
              <a:rPr sz="1200" i="1" spc="60" dirty="0">
                <a:latin typeface="Verdana"/>
                <a:cs typeface="Verdana"/>
              </a:rPr>
              <a:t>и</a:t>
            </a:r>
            <a:r>
              <a:rPr sz="1200" i="1" spc="495" dirty="0">
                <a:latin typeface="Verdana"/>
                <a:cs typeface="Verdana"/>
              </a:rPr>
              <a:t>  </a:t>
            </a:r>
            <a:r>
              <a:rPr sz="1200" i="1" dirty="0">
                <a:latin typeface="Verdana"/>
                <a:cs typeface="Verdana"/>
              </a:rPr>
              <a:t>настойчивости,</a:t>
            </a:r>
            <a:r>
              <a:rPr sz="1200" i="1" spc="490" dirty="0">
                <a:latin typeface="Verdana"/>
                <a:cs typeface="Verdana"/>
              </a:rPr>
              <a:t>    </a:t>
            </a:r>
            <a:r>
              <a:rPr sz="1200" i="1" spc="40" dirty="0">
                <a:latin typeface="Verdana"/>
                <a:cs typeface="Verdana"/>
              </a:rPr>
              <a:t>умения </a:t>
            </a:r>
            <a:r>
              <a:rPr sz="1200" i="1" spc="50" dirty="0">
                <a:latin typeface="Verdana"/>
                <a:cs typeface="Verdana"/>
              </a:rPr>
              <a:t>работать</a:t>
            </a:r>
            <a:r>
              <a:rPr sz="1200" i="1" spc="-175" dirty="0">
                <a:latin typeface="Verdana"/>
                <a:cs typeface="Verdana"/>
              </a:rPr>
              <a:t> </a:t>
            </a:r>
            <a:r>
              <a:rPr sz="1200" i="1" dirty="0">
                <a:latin typeface="Verdana"/>
                <a:cs typeface="Verdana"/>
              </a:rPr>
              <a:t>в</a:t>
            </a:r>
            <a:r>
              <a:rPr sz="1200" i="1" spc="-195" dirty="0">
                <a:latin typeface="Verdana"/>
                <a:cs typeface="Verdana"/>
              </a:rPr>
              <a:t> </a:t>
            </a:r>
            <a:r>
              <a:rPr sz="1200" i="1" spc="50" dirty="0">
                <a:latin typeface="Verdana"/>
                <a:cs typeface="Verdana"/>
              </a:rPr>
              <a:t>команде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348853" y="2212340"/>
            <a:ext cx="3491229" cy="1013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02590">
              <a:lnSpc>
                <a:spcPct val="100000"/>
              </a:lnSpc>
              <a:spcBef>
                <a:spcPts val="100"/>
              </a:spcBef>
            </a:pPr>
            <a:r>
              <a:rPr sz="1200" b="1" spc="100" dirty="0">
                <a:latin typeface="Trebuchet MS"/>
                <a:cs typeface="Trebuchet MS"/>
              </a:rPr>
              <a:t>Орлёнок</a:t>
            </a:r>
            <a:r>
              <a:rPr sz="1200" b="1" spc="175" dirty="0">
                <a:latin typeface="Trebuchet MS"/>
                <a:cs typeface="Trebuchet MS"/>
              </a:rPr>
              <a:t> </a:t>
            </a:r>
            <a:r>
              <a:rPr sz="1200" b="1" spc="160" dirty="0">
                <a:latin typeface="Trebuchet MS"/>
                <a:cs typeface="Trebuchet MS"/>
              </a:rPr>
              <a:t>–</a:t>
            </a:r>
            <a:r>
              <a:rPr sz="1200" b="1" spc="50" dirty="0">
                <a:latin typeface="Trebuchet MS"/>
                <a:cs typeface="Trebuchet MS"/>
              </a:rPr>
              <a:t> </a:t>
            </a:r>
            <a:r>
              <a:rPr sz="1200" b="1" spc="90" dirty="0">
                <a:latin typeface="Trebuchet MS"/>
                <a:cs typeface="Trebuchet MS"/>
              </a:rPr>
              <a:t>Хранитель</a:t>
            </a:r>
            <a:r>
              <a:rPr sz="1200" b="1" spc="114" dirty="0">
                <a:latin typeface="Trebuchet MS"/>
                <a:cs typeface="Trebuchet MS"/>
              </a:rPr>
              <a:t> </a:t>
            </a:r>
            <a:r>
              <a:rPr sz="1200" b="1" spc="85" dirty="0">
                <a:latin typeface="Trebuchet MS"/>
                <a:cs typeface="Trebuchet MS"/>
              </a:rPr>
              <a:t>исторической </a:t>
            </a:r>
            <a:r>
              <a:rPr sz="1200" b="1" spc="80" dirty="0">
                <a:latin typeface="Trebuchet MS"/>
                <a:cs typeface="Trebuchet MS"/>
              </a:rPr>
              <a:t>памяти</a:t>
            </a:r>
            <a:endParaRPr sz="1200">
              <a:latin typeface="Trebuchet MS"/>
              <a:cs typeface="Trebuchet MS"/>
            </a:endParaRPr>
          </a:p>
          <a:p>
            <a:pPr marL="24765" marR="5080" algn="just">
              <a:lnSpc>
                <a:spcPct val="100800"/>
              </a:lnSpc>
              <a:spcBef>
                <a:spcPts val="540"/>
              </a:spcBef>
              <a:tabLst>
                <a:tab pos="1807845" algn="l"/>
              </a:tabLst>
            </a:pPr>
            <a:r>
              <a:rPr sz="1200" i="1" spc="45" dirty="0">
                <a:latin typeface="Verdana"/>
                <a:cs typeface="Verdana"/>
              </a:rPr>
              <a:t>Воспитание</a:t>
            </a:r>
            <a:r>
              <a:rPr sz="1200" i="1" dirty="0">
                <a:latin typeface="Verdana"/>
                <a:cs typeface="Verdana"/>
              </a:rPr>
              <a:t>	</a:t>
            </a:r>
            <a:r>
              <a:rPr sz="1200" i="1" spc="-10" dirty="0">
                <a:latin typeface="Verdana"/>
                <a:cs typeface="Verdana"/>
              </a:rPr>
              <a:t>гражданственности, </a:t>
            </a:r>
            <a:r>
              <a:rPr sz="1200" i="1" dirty="0">
                <a:latin typeface="Verdana"/>
                <a:cs typeface="Verdana"/>
              </a:rPr>
              <a:t>патриотизма,</a:t>
            </a:r>
            <a:r>
              <a:rPr sz="1200" i="1" spc="225" dirty="0">
                <a:latin typeface="Verdana"/>
                <a:cs typeface="Verdana"/>
              </a:rPr>
              <a:t>  </a:t>
            </a:r>
            <a:r>
              <a:rPr sz="1200" i="1" spc="50" dirty="0">
                <a:latin typeface="Verdana"/>
                <a:cs typeface="Verdana"/>
              </a:rPr>
              <a:t>воспитание</a:t>
            </a:r>
            <a:r>
              <a:rPr sz="1200" i="1" spc="250" dirty="0">
                <a:latin typeface="Verdana"/>
                <a:cs typeface="Verdana"/>
              </a:rPr>
              <a:t> </a:t>
            </a:r>
            <a:r>
              <a:rPr sz="1200" i="1" spc="-10" dirty="0">
                <a:latin typeface="Verdana"/>
                <a:cs typeface="Verdana"/>
              </a:rPr>
              <a:t>нравственных </a:t>
            </a:r>
            <a:r>
              <a:rPr sz="1200" i="1" spc="-25" dirty="0">
                <a:latin typeface="Verdana"/>
                <a:cs typeface="Verdana"/>
              </a:rPr>
              <a:t>чувств,</a:t>
            </a:r>
            <a:r>
              <a:rPr sz="1200" i="1" spc="10" dirty="0">
                <a:latin typeface="Verdana"/>
                <a:cs typeface="Verdana"/>
              </a:rPr>
              <a:t> </a:t>
            </a:r>
            <a:r>
              <a:rPr sz="1200" i="1" dirty="0">
                <a:latin typeface="Verdana"/>
                <a:cs typeface="Verdana"/>
              </a:rPr>
              <a:t>убеждений,</a:t>
            </a:r>
            <a:r>
              <a:rPr sz="1200" i="1" spc="40" dirty="0">
                <a:latin typeface="Verdana"/>
                <a:cs typeface="Verdana"/>
              </a:rPr>
              <a:t>  </a:t>
            </a:r>
            <a:r>
              <a:rPr sz="1200" i="1" dirty="0">
                <a:latin typeface="Verdana"/>
                <a:cs typeface="Verdana"/>
              </a:rPr>
              <a:t>этического</a:t>
            </a:r>
            <a:r>
              <a:rPr sz="1200" i="1" spc="-110" dirty="0">
                <a:latin typeface="Verdana"/>
                <a:cs typeface="Verdana"/>
              </a:rPr>
              <a:t> </a:t>
            </a:r>
            <a:r>
              <a:rPr sz="1200" i="1" spc="40" dirty="0">
                <a:latin typeface="Verdana"/>
                <a:cs typeface="Verdana"/>
              </a:rPr>
              <a:t>сознания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382381" y="3392170"/>
            <a:ext cx="15443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100" dirty="0">
                <a:latin typeface="Trebuchet MS"/>
                <a:cs typeface="Trebuchet MS"/>
              </a:rPr>
              <a:t>Орлёнок</a:t>
            </a:r>
            <a:r>
              <a:rPr sz="1200" b="1" spc="150" dirty="0">
                <a:latin typeface="Trebuchet MS"/>
                <a:cs typeface="Trebuchet MS"/>
              </a:rPr>
              <a:t> </a:t>
            </a:r>
            <a:r>
              <a:rPr sz="1200" b="1" spc="160" dirty="0">
                <a:latin typeface="Trebuchet MS"/>
                <a:cs typeface="Trebuchet MS"/>
              </a:rPr>
              <a:t>–</a:t>
            </a:r>
            <a:r>
              <a:rPr sz="1200" b="1" spc="35" dirty="0">
                <a:latin typeface="Trebuchet MS"/>
                <a:cs typeface="Trebuchet MS"/>
              </a:rPr>
              <a:t> </a:t>
            </a:r>
            <a:r>
              <a:rPr sz="1200" b="1" spc="70" dirty="0">
                <a:latin typeface="Trebuchet MS"/>
                <a:cs typeface="Trebuchet MS"/>
              </a:rPr>
              <a:t>Эрудит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391525" y="3663442"/>
            <a:ext cx="356235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200" i="1" spc="55" dirty="0">
                <a:latin typeface="Verdana"/>
                <a:cs typeface="Verdana"/>
              </a:rPr>
              <a:t>Воспитание</a:t>
            </a:r>
            <a:r>
              <a:rPr sz="1200" i="1" spc="475" dirty="0">
                <a:latin typeface="Verdana"/>
                <a:cs typeface="Verdana"/>
              </a:rPr>
              <a:t>   </a:t>
            </a:r>
            <a:r>
              <a:rPr sz="1200" i="1" spc="55" dirty="0">
                <a:latin typeface="Verdana"/>
                <a:cs typeface="Verdana"/>
              </a:rPr>
              <a:t>интереса</a:t>
            </a:r>
            <a:r>
              <a:rPr sz="1200" i="1" spc="475" dirty="0">
                <a:latin typeface="Verdana"/>
                <a:cs typeface="Verdana"/>
              </a:rPr>
              <a:t>   </a:t>
            </a:r>
            <a:r>
              <a:rPr sz="1200" i="1" dirty="0">
                <a:latin typeface="Verdana"/>
                <a:cs typeface="Verdana"/>
              </a:rPr>
              <a:t>к</a:t>
            </a:r>
            <a:r>
              <a:rPr sz="1200" i="1" spc="475" dirty="0">
                <a:latin typeface="Verdana"/>
                <a:cs typeface="Verdana"/>
              </a:rPr>
              <a:t>   </a:t>
            </a:r>
            <a:r>
              <a:rPr sz="1200" i="1" spc="-10" dirty="0">
                <a:latin typeface="Verdana"/>
                <a:cs typeface="Verdana"/>
              </a:rPr>
              <a:t>научно- </a:t>
            </a:r>
            <a:r>
              <a:rPr sz="1200" i="1" dirty="0">
                <a:latin typeface="Verdana"/>
                <a:cs typeface="Verdana"/>
              </a:rPr>
              <a:t>познавательной</a:t>
            </a:r>
            <a:r>
              <a:rPr sz="1200" i="1" spc="290" dirty="0">
                <a:latin typeface="Verdana"/>
                <a:cs typeface="Verdana"/>
              </a:rPr>
              <a:t>   </a:t>
            </a:r>
            <a:r>
              <a:rPr sz="1200" i="1" spc="60" dirty="0">
                <a:latin typeface="Verdana"/>
                <a:cs typeface="Verdana"/>
              </a:rPr>
              <a:t>и</a:t>
            </a:r>
            <a:r>
              <a:rPr sz="1200" i="1" spc="285" dirty="0">
                <a:latin typeface="Verdana"/>
                <a:cs typeface="Verdana"/>
              </a:rPr>
              <a:t>   </a:t>
            </a:r>
            <a:r>
              <a:rPr sz="1200" i="1" spc="-10" dirty="0">
                <a:latin typeface="Verdana"/>
                <a:cs typeface="Verdana"/>
              </a:rPr>
              <a:t>исследовательской деятельности,</a:t>
            </a:r>
            <a:r>
              <a:rPr sz="1200" i="1" spc="-145" dirty="0">
                <a:latin typeface="Verdana"/>
                <a:cs typeface="Verdana"/>
              </a:rPr>
              <a:t> </a:t>
            </a:r>
            <a:r>
              <a:rPr sz="1200" i="1" dirty="0">
                <a:latin typeface="Verdana"/>
                <a:cs typeface="Verdana"/>
              </a:rPr>
              <a:t>к</a:t>
            </a:r>
            <a:r>
              <a:rPr sz="1200" i="1" spc="270" dirty="0">
                <a:latin typeface="Verdana"/>
                <a:cs typeface="Verdana"/>
              </a:rPr>
              <a:t> </a:t>
            </a:r>
            <a:r>
              <a:rPr sz="1200" i="1" spc="-10" dirty="0">
                <a:latin typeface="Verdana"/>
                <a:cs typeface="Verdana"/>
              </a:rPr>
              <a:t>изобретательству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377808" y="4395342"/>
            <a:ext cx="15290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100" dirty="0">
                <a:latin typeface="Trebuchet MS"/>
                <a:cs typeface="Trebuchet MS"/>
              </a:rPr>
              <a:t>Орлёнок</a:t>
            </a:r>
            <a:r>
              <a:rPr sz="1200" b="1" spc="155" dirty="0">
                <a:latin typeface="Trebuchet MS"/>
                <a:cs typeface="Trebuchet MS"/>
              </a:rPr>
              <a:t> </a:t>
            </a:r>
            <a:r>
              <a:rPr sz="1200" b="1" spc="160" dirty="0">
                <a:latin typeface="Trebuchet MS"/>
                <a:cs typeface="Trebuchet MS"/>
              </a:rPr>
              <a:t>–</a:t>
            </a:r>
            <a:r>
              <a:rPr sz="1200" b="1" spc="50" dirty="0">
                <a:latin typeface="Trebuchet MS"/>
                <a:cs typeface="Trebuchet MS"/>
              </a:rPr>
              <a:t> </a:t>
            </a:r>
            <a:r>
              <a:rPr sz="1200" b="1" spc="70" dirty="0">
                <a:latin typeface="Trebuchet MS"/>
                <a:cs typeface="Trebuchet MS"/>
              </a:rPr>
              <a:t>Эколог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391525" y="4630039"/>
            <a:ext cx="35648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283335" algn="l"/>
                <a:tab pos="2371725" algn="l"/>
                <a:tab pos="2769870" algn="l"/>
              </a:tabLst>
            </a:pPr>
            <a:r>
              <a:rPr sz="1200" i="1" spc="45" dirty="0">
                <a:latin typeface="Verdana"/>
                <a:cs typeface="Verdana"/>
              </a:rPr>
              <a:t>Воспитание</a:t>
            </a:r>
            <a:r>
              <a:rPr sz="1200" i="1" dirty="0">
                <a:latin typeface="Verdana"/>
                <a:cs typeface="Verdana"/>
              </a:rPr>
              <a:t>	</a:t>
            </a:r>
            <a:r>
              <a:rPr sz="1200" i="1" spc="-10" dirty="0">
                <a:latin typeface="Verdana"/>
                <a:cs typeface="Verdana"/>
              </a:rPr>
              <a:t>экологической</a:t>
            </a:r>
            <a:r>
              <a:rPr sz="1200" i="1" dirty="0">
                <a:latin typeface="Verdana"/>
                <a:cs typeface="Verdana"/>
              </a:rPr>
              <a:t>	</a:t>
            </a:r>
            <a:r>
              <a:rPr sz="1200" i="1" spc="-30" dirty="0">
                <a:latin typeface="Verdana"/>
                <a:cs typeface="Verdana"/>
              </a:rPr>
              <a:t>культуры, </a:t>
            </a:r>
            <a:r>
              <a:rPr sz="1200" i="1" spc="40" dirty="0">
                <a:latin typeface="Verdana"/>
                <a:cs typeface="Verdana"/>
              </a:rPr>
              <a:t>формирование</a:t>
            </a:r>
            <a:r>
              <a:rPr sz="1200" i="1" dirty="0">
                <a:latin typeface="Verdana"/>
                <a:cs typeface="Verdana"/>
              </a:rPr>
              <a:t>		</a:t>
            </a:r>
            <a:r>
              <a:rPr sz="1200" i="1" spc="-10" dirty="0">
                <a:latin typeface="Verdana"/>
                <a:cs typeface="Verdana"/>
              </a:rPr>
              <a:t>эко-привычек,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391525" y="4995798"/>
            <a:ext cx="23964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10" dirty="0">
                <a:latin typeface="Verdana"/>
                <a:cs typeface="Verdana"/>
              </a:rPr>
              <a:t>экологичного</a:t>
            </a:r>
            <a:r>
              <a:rPr sz="1200" i="1" spc="70" dirty="0">
                <a:latin typeface="Verdana"/>
                <a:cs typeface="Verdana"/>
              </a:rPr>
              <a:t> образа</a:t>
            </a:r>
            <a:r>
              <a:rPr sz="1200" i="1" spc="25" dirty="0">
                <a:latin typeface="Verdana"/>
                <a:cs typeface="Verdana"/>
              </a:rPr>
              <a:t> </a:t>
            </a:r>
            <a:r>
              <a:rPr sz="1200" i="1" spc="-10" dirty="0">
                <a:latin typeface="Verdana"/>
                <a:cs typeface="Verdana"/>
              </a:rPr>
              <a:t>жизни.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384041" y="795654"/>
            <a:ext cx="3354704" cy="767715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5"/>
              </a:spcBef>
            </a:pPr>
            <a:r>
              <a:rPr sz="1200" b="1" spc="100" dirty="0">
                <a:latin typeface="Trebuchet MS"/>
                <a:cs typeface="Trebuchet MS"/>
              </a:rPr>
              <a:t>Орлёнок</a:t>
            </a:r>
            <a:r>
              <a:rPr sz="1200" b="1" spc="75" dirty="0">
                <a:latin typeface="Trebuchet MS"/>
                <a:cs typeface="Trebuchet MS"/>
              </a:rPr>
              <a:t> </a:t>
            </a:r>
            <a:r>
              <a:rPr sz="1200" b="1" spc="160" dirty="0">
                <a:latin typeface="Trebuchet MS"/>
                <a:cs typeface="Trebuchet MS"/>
              </a:rPr>
              <a:t>–</a:t>
            </a:r>
            <a:r>
              <a:rPr sz="1200" b="1" dirty="0">
                <a:latin typeface="Trebuchet MS"/>
                <a:cs typeface="Trebuchet MS"/>
              </a:rPr>
              <a:t> </a:t>
            </a:r>
            <a:r>
              <a:rPr sz="1200" b="1" spc="90" dirty="0">
                <a:latin typeface="Trebuchet MS"/>
                <a:cs typeface="Trebuchet MS"/>
              </a:rPr>
              <a:t>Лидер</a:t>
            </a:r>
            <a:endParaRPr sz="1200">
              <a:latin typeface="Trebuchet MS"/>
              <a:cs typeface="Trebuchet MS"/>
            </a:endParaRPr>
          </a:p>
          <a:p>
            <a:pPr marL="15240">
              <a:lnSpc>
                <a:spcPct val="100000"/>
              </a:lnSpc>
              <a:spcBef>
                <a:spcPts val="755"/>
              </a:spcBef>
              <a:tabLst>
                <a:tab pos="1932939" algn="l"/>
              </a:tabLst>
            </a:pPr>
            <a:r>
              <a:rPr sz="1200" i="1" spc="50" dirty="0">
                <a:latin typeface="Verdana"/>
                <a:cs typeface="Verdana"/>
              </a:rPr>
              <a:t>Воспитание</a:t>
            </a:r>
            <a:r>
              <a:rPr sz="1200" i="1" dirty="0">
                <a:latin typeface="Verdana"/>
                <a:cs typeface="Verdana"/>
              </a:rPr>
              <a:t>	</a:t>
            </a:r>
            <a:r>
              <a:rPr sz="1200" i="1" spc="-10" dirty="0">
                <a:latin typeface="Verdana"/>
                <a:cs typeface="Verdana"/>
              </a:rPr>
              <a:t>инициативности,</a:t>
            </a:r>
            <a:endParaRPr sz="1200">
              <a:latin typeface="Verdana"/>
              <a:cs typeface="Verdana"/>
            </a:endParaRPr>
          </a:p>
          <a:p>
            <a:pPr marL="15240">
              <a:lnSpc>
                <a:spcPct val="100000"/>
              </a:lnSpc>
              <a:spcBef>
                <a:spcPts val="15"/>
              </a:spcBef>
              <a:tabLst>
                <a:tab pos="1536065" algn="l"/>
              </a:tabLst>
            </a:pPr>
            <a:r>
              <a:rPr sz="1200" i="1" spc="-10" dirty="0">
                <a:latin typeface="Verdana"/>
                <a:cs typeface="Verdana"/>
              </a:rPr>
              <a:t>ответственности,</a:t>
            </a:r>
            <a:r>
              <a:rPr sz="1200" i="1" dirty="0">
                <a:latin typeface="Verdana"/>
                <a:cs typeface="Verdana"/>
              </a:rPr>
              <a:t>	</a:t>
            </a:r>
            <a:r>
              <a:rPr sz="1200" i="1" spc="-10" dirty="0">
                <a:latin typeface="Verdana"/>
                <a:cs typeface="Verdana"/>
              </a:rPr>
              <a:t>коммуникабельности,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072632" y="1539621"/>
            <a:ext cx="664210" cy="57721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 indent="73025" algn="just">
              <a:lnSpc>
                <a:spcPct val="100800"/>
              </a:lnSpc>
              <a:spcBef>
                <a:spcPts val="85"/>
              </a:spcBef>
            </a:pPr>
            <a:r>
              <a:rPr sz="1200" i="1" spc="-10" dirty="0">
                <a:latin typeface="Verdana"/>
                <a:cs typeface="Verdana"/>
              </a:rPr>
              <a:t>людей, работу чувства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387090" y="1539621"/>
            <a:ext cx="2541270" cy="100584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01099"/>
              </a:lnSpc>
              <a:spcBef>
                <a:spcPts val="85"/>
              </a:spcBef>
              <a:tabLst>
                <a:tab pos="1196340" algn="l"/>
                <a:tab pos="1402080" algn="l"/>
                <a:tab pos="1592580" algn="l"/>
              </a:tabLst>
            </a:pPr>
            <a:r>
              <a:rPr sz="1200" i="1" spc="40" dirty="0">
                <a:latin typeface="Verdana"/>
                <a:cs typeface="Verdana"/>
              </a:rPr>
              <a:t>умения</a:t>
            </a:r>
            <a:r>
              <a:rPr sz="1200" i="1" dirty="0">
                <a:latin typeface="Verdana"/>
                <a:cs typeface="Verdana"/>
              </a:rPr>
              <a:t>	</a:t>
            </a:r>
            <a:r>
              <a:rPr sz="1200" i="1" spc="-10" dirty="0">
                <a:latin typeface="Verdana"/>
                <a:cs typeface="Verdana"/>
              </a:rPr>
              <a:t>вдохновлять организовывать</a:t>
            </a:r>
            <a:r>
              <a:rPr sz="1200" i="1" dirty="0">
                <a:latin typeface="Verdana"/>
                <a:cs typeface="Verdana"/>
              </a:rPr>
              <a:t>		</a:t>
            </a:r>
            <a:r>
              <a:rPr sz="1200" i="1" spc="-10" dirty="0">
                <a:latin typeface="Verdana"/>
                <a:cs typeface="Verdana"/>
              </a:rPr>
              <a:t>слаженную команды,</a:t>
            </a:r>
            <a:r>
              <a:rPr sz="1200" i="1" dirty="0">
                <a:latin typeface="Verdana"/>
                <a:cs typeface="Verdana"/>
              </a:rPr>
              <a:t>		</a:t>
            </a:r>
            <a:r>
              <a:rPr sz="1200" i="1" spc="45" dirty="0">
                <a:latin typeface="Verdana"/>
                <a:cs typeface="Verdana"/>
              </a:rPr>
              <a:t>воспитание </a:t>
            </a:r>
            <a:r>
              <a:rPr sz="1200" i="1" spc="-10" dirty="0">
                <a:latin typeface="Verdana"/>
                <a:cs typeface="Verdana"/>
              </a:rPr>
              <a:t>коллективизма,</a:t>
            </a:r>
            <a:endParaRPr sz="12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65"/>
              </a:spcBef>
            </a:pPr>
            <a:r>
              <a:rPr sz="1200" i="1" spc="50" dirty="0">
                <a:latin typeface="Verdana"/>
                <a:cs typeface="Verdana"/>
              </a:rPr>
              <a:t>товарищества</a:t>
            </a:r>
            <a:r>
              <a:rPr sz="1200" i="1" spc="-190" dirty="0">
                <a:latin typeface="Verdana"/>
                <a:cs typeface="Verdana"/>
              </a:rPr>
              <a:t> </a:t>
            </a:r>
            <a:r>
              <a:rPr sz="1200" i="1" spc="60" dirty="0">
                <a:latin typeface="Verdana"/>
                <a:cs typeface="Verdana"/>
              </a:rPr>
              <a:t>и</a:t>
            </a:r>
            <a:r>
              <a:rPr sz="1200" i="1" spc="-160" dirty="0">
                <a:latin typeface="Verdana"/>
                <a:cs typeface="Verdana"/>
              </a:rPr>
              <a:t> </a:t>
            </a:r>
            <a:r>
              <a:rPr sz="1200" i="1" spc="-10" dirty="0">
                <a:latin typeface="Verdana"/>
                <a:cs typeface="Verdana"/>
              </a:rPr>
              <a:t>дружбы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373373" y="2619346"/>
            <a:ext cx="3094355" cy="557530"/>
          </a:xfrm>
          <a:prstGeom prst="rect">
            <a:avLst/>
          </a:prstGeom>
        </p:spPr>
        <p:txBody>
          <a:bodyPr vert="horz" wrap="square" lIns="0" tIns="958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1200" b="1" spc="105" dirty="0">
                <a:latin typeface="Trebuchet MS"/>
                <a:cs typeface="Trebuchet MS"/>
              </a:rPr>
              <a:t>Орлёнок</a:t>
            </a:r>
            <a:r>
              <a:rPr sz="1200" b="1" spc="125" dirty="0">
                <a:latin typeface="Trebuchet MS"/>
                <a:cs typeface="Trebuchet MS"/>
              </a:rPr>
              <a:t> </a:t>
            </a:r>
            <a:r>
              <a:rPr sz="1200" b="1" spc="160" dirty="0">
                <a:latin typeface="Trebuchet MS"/>
                <a:cs typeface="Trebuchet MS"/>
              </a:rPr>
              <a:t>–</a:t>
            </a:r>
            <a:r>
              <a:rPr sz="1200" b="1" spc="10" dirty="0">
                <a:latin typeface="Trebuchet MS"/>
                <a:cs typeface="Trebuchet MS"/>
              </a:rPr>
              <a:t> </a:t>
            </a:r>
            <a:r>
              <a:rPr sz="1200" b="1" spc="85" dirty="0">
                <a:latin typeface="Trebuchet MS"/>
                <a:cs typeface="Trebuchet MS"/>
              </a:rPr>
              <a:t>Доброволец</a:t>
            </a:r>
            <a:endParaRPr sz="1200">
              <a:latin typeface="Trebuchet MS"/>
              <a:cs typeface="Trebuchet MS"/>
            </a:endParaRPr>
          </a:p>
          <a:p>
            <a:pPr marL="15240">
              <a:lnSpc>
                <a:spcPct val="100000"/>
              </a:lnSpc>
              <a:spcBef>
                <a:spcPts val="650"/>
              </a:spcBef>
              <a:tabLst>
                <a:tab pos="1167765" algn="l"/>
                <a:tab pos="2359660" algn="l"/>
              </a:tabLst>
            </a:pPr>
            <a:r>
              <a:rPr sz="1200" i="1" spc="45" dirty="0">
                <a:latin typeface="Verdana"/>
                <a:cs typeface="Verdana"/>
              </a:rPr>
              <a:t>Воспитание</a:t>
            </a:r>
            <a:r>
              <a:rPr sz="1200" i="1" dirty="0">
                <a:latin typeface="Verdana"/>
                <a:cs typeface="Verdana"/>
              </a:rPr>
              <a:t>	</a:t>
            </a:r>
            <a:r>
              <a:rPr sz="1200" i="1" spc="-10" dirty="0">
                <a:latin typeface="Verdana"/>
                <a:cs typeface="Verdana"/>
              </a:rPr>
              <a:t>милосердия,</a:t>
            </a:r>
            <a:r>
              <a:rPr sz="1200" i="1" dirty="0">
                <a:latin typeface="Verdana"/>
                <a:cs typeface="Verdana"/>
              </a:rPr>
              <a:t>	</a:t>
            </a:r>
            <a:r>
              <a:rPr sz="1200" i="1" spc="-10" dirty="0">
                <a:latin typeface="Verdana"/>
                <a:cs typeface="Verdana"/>
              </a:rPr>
              <a:t>доброты,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376421" y="3152394"/>
            <a:ext cx="3089275" cy="781685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 marR="5080">
              <a:lnSpc>
                <a:spcPct val="104400"/>
              </a:lnSpc>
              <a:spcBef>
                <a:spcPts val="35"/>
              </a:spcBef>
              <a:tabLst>
                <a:tab pos="1294130" algn="l"/>
                <a:tab pos="2052955" algn="l"/>
                <a:tab pos="2414270" algn="l"/>
              </a:tabLst>
            </a:pPr>
            <a:r>
              <a:rPr sz="1200" i="1" spc="-10" dirty="0">
                <a:latin typeface="Verdana"/>
                <a:cs typeface="Verdana"/>
              </a:rPr>
              <a:t>стремления</a:t>
            </a:r>
            <a:r>
              <a:rPr sz="1200" i="1" dirty="0">
                <a:latin typeface="Verdana"/>
                <a:cs typeface="Verdana"/>
              </a:rPr>
              <a:t>	</a:t>
            </a:r>
            <a:r>
              <a:rPr sz="1200" i="1" spc="45" dirty="0">
                <a:latin typeface="Verdana"/>
                <a:cs typeface="Verdana"/>
              </a:rPr>
              <a:t>прийти</a:t>
            </a:r>
            <a:r>
              <a:rPr sz="1200" i="1" dirty="0">
                <a:latin typeface="Verdana"/>
                <a:cs typeface="Verdana"/>
              </a:rPr>
              <a:t>	</a:t>
            </a:r>
            <a:r>
              <a:rPr sz="1200" i="1" spc="40" dirty="0">
                <a:latin typeface="Verdana"/>
                <a:cs typeface="Verdana"/>
              </a:rPr>
              <a:t>на</a:t>
            </a:r>
            <a:r>
              <a:rPr sz="1200" i="1" dirty="0">
                <a:latin typeface="Verdana"/>
                <a:cs typeface="Verdana"/>
              </a:rPr>
              <a:t>	</a:t>
            </a:r>
            <a:r>
              <a:rPr sz="1200" i="1" spc="50" dirty="0">
                <a:latin typeface="Verdana"/>
                <a:cs typeface="Verdana"/>
              </a:rPr>
              <a:t>помощь </a:t>
            </a:r>
            <a:r>
              <a:rPr sz="1200" i="1" spc="10" dirty="0">
                <a:latin typeface="Verdana"/>
                <a:cs typeface="Verdana"/>
              </a:rPr>
              <a:t>ближнему,</a:t>
            </a:r>
            <a:r>
              <a:rPr sz="1200" i="1" spc="55" dirty="0">
                <a:latin typeface="Verdana"/>
                <a:cs typeface="Verdana"/>
              </a:rPr>
              <a:t> </a:t>
            </a:r>
            <a:r>
              <a:rPr sz="1200" i="1" spc="10" dirty="0">
                <a:latin typeface="Verdana"/>
                <a:cs typeface="Verdana"/>
              </a:rPr>
              <a:t>привычки,</a:t>
            </a:r>
            <a:r>
              <a:rPr sz="1200" i="1" spc="50" dirty="0">
                <a:latin typeface="Verdana"/>
                <a:cs typeface="Verdana"/>
              </a:rPr>
              <a:t>  </a:t>
            </a:r>
            <a:r>
              <a:rPr sz="1200" i="1" spc="10" dirty="0">
                <a:latin typeface="Verdana"/>
                <a:cs typeface="Verdana"/>
              </a:rPr>
              <a:t>потребности</a:t>
            </a:r>
            <a:r>
              <a:rPr sz="1200" i="1" spc="85" dirty="0">
                <a:latin typeface="Verdana"/>
                <a:cs typeface="Verdana"/>
              </a:rPr>
              <a:t> </a:t>
            </a:r>
            <a:r>
              <a:rPr sz="1200" i="1" spc="-50" dirty="0">
                <a:latin typeface="Verdana"/>
                <a:cs typeface="Verdana"/>
              </a:rPr>
              <a:t>в </a:t>
            </a:r>
            <a:r>
              <a:rPr sz="1200" i="1" dirty="0">
                <a:latin typeface="Verdana"/>
                <a:cs typeface="Verdana"/>
              </a:rPr>
              <a:t>деятельности,</a:t>
            </a:r>
            <a:r>
              <a:rPr sz="1200" i="1" spc="-114" dirty="0">
                <a:latin typeface="Verdana"/>
                <a:cs typeface="Verdana"/>
              </a:rPr>
              <a:t> </a:t>
            </a:r>
            <a:r>
              <a:rPr sz="1200" i="1" spc="35" dirty="0">
                <a:latin typeface="Verdana"/>
                <a:cs typeface="Verdana"/>
              </a:rPr>
              <a:t>приносящей </a:t>
            </a:r>
            <a:r>
              <a:rPr sz="1200" i="1" spc="20" dirty="0">
                <a:latin typeface="Verdana"/>
                <a:cs typeface="Verdana"/>
              </a:rPr>
              <a:t>созидательные</a:t>
            </a:r>
            <a:r>
              <a:rPr sz="1200" i="1" spc="-30" dirty="0">
                <a:latin typeface="Verdana"/>
                <a:cs typeface="Verdana"/>
              </a:rPr>
              <a:t> </a:t>
            </a:r>
            <a:r>
              <a:rPr sz="1200" i="1" spc="-10" dirty="0">
                <a:latin typeface="Verdana"/>
                <a:cs typeface="Verdana"/>
              </a:rPr>
              <a:t>плоды</a:t>
            </a:r>
            <a:endParaRPr sz="1200" dirty="0">
              <a:latin typeface="Verdana"/>
              <a:cs typeface="Verdan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384041" y="4019804"/>
            <a:ext cx="2903855" cy="534670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1200" b="1" spc="100" dirty="0">
                <a:latin typeface="Trebuchet MS"/>
                <a:cs typeface="Trebuchet MS"/>
              </a:rPr>
              <a:t>Орлёнок</a:t>
            </a:r>
            <a:r>
              <a:rPr sz="1200" b="1" spc="150" dirty="0">
                <a:latin typeface="Trebuchet MS"/>
                <a:cs typeface="Trebuchet MS"/>
              </a:rPr>
              <a:t> </a:t>
            </a:r>
            <a:r>
              <a:rPr sz="1200" b="1" spc="160" dirty="0">
                <a:latin typeface="Trebuchet MS"/>
                <a:cs typeface="Trebuchet MS"/>
              </a:rPr>
              <a:t>–</a:t>
            </a:r>
            <a:r>
              <a:rPr sz="1200" b="1" spc="35" dirty="0">
                <a:latin typeface="Trebuchet MS"/>
                <a:cs typeface="Trebuchet MS"/>
              </a:rPr>
              <a:t> </a:t>
            </a:r>
            <a:r>
              <a:rPr sz="1200" b="1" spc="90" dirty="0">
                <a:latin typeface="Trebuchet MS"/>
                <a:cs typeface="Trebuchet MS"/>
              </a:rPr>
              <a:t>Мастер</a:t>
            </a:r>
            <a:endParaRPr sz="1200">
              <a:latin typeface="Trebuchet MS"/>
              <a:cs typeface="Trebuchet MS"/>
            </a:endParaRPr>
          </a:p>
          <a:p>
            <a:pPr marL="15240">
              <a:lnSpc>
                <a:spcPct val="100000"/>
              </a:lnSpc>
              <a:spcBef>
                <a:spcPts val="565"/>
              </a:spcBef>
              <a:tabLst>
                <a:tab pos="1859914" algn="l"/>
              </a:tabLst>
            </a:pPr>
            <a:r>
              <a:rPr sz="1200" i="1" spc="50" dirty="0">
                <a:latin typeface="Verdana"/>
                <a:cs typeface="Verdana"/>
              </a:rPr>
              <a:t>Воспитание</a:t>
            </a:r>
            <a:r>
              <a:rPr sz="1200" i="1" dirty="0">
                <a:latin typeface="Verdana"/>
                <a:cs typeface="Verdana"/>
              </a:rPr>
              <a:t>	</a:t>
            </a:r>
            <a:r>
              <a:rPr sz="1200" i="1" spc="-10" dirty="0">
                <a:latin typeface="Verdana"/>
                <a:cs typeface="Verdana"/>
              </a:rPr>
              <a:t>трудолюбия,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387090" y="4534916"/>
            <a:ext cx="2896870" cy="397510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marR="5080">
              <a:lnSpc>
                <a:spcPct val="103299"/>
              </a:lnSpc>
              <a:spcBef>
                <a:spcPts val="50"/>
              </a:spcBef>
              <a:tabLst>
                <a:tab pos="952500" algn="l"/>
                <a:tab pos="1170305" algn="l"/>
                <a:tab pos="1981835" algn="l"/>
              </a:tabLst>
            </a:pPr>
            <a:r>
              <a:rPr sz="1200" i="1" spc="-10" dirty="0">
                <a:latin typeface="Verdana"/>
                <a:cs typeface="Verdana"/>
              </a:rPr>
              <a:t>уважения</a:t>
            </a:r>
            <a:r>
              <a:rPr sz="1200" i="1" dirty="0">
                <a:latin typeface="Verdana"/>
                <a:cs typeface="Verdana"/>
              </a:rPr>
              <a:t>	</a:t>
            </a:r>
            <a:r>
              <a:rPr sz="1200" i="1" spc="-50" dirty="0">
                <a:latin typeface="Verdana"/>
                <a:cs typeface="Verdana"/>
              </a:rPr>
              <a:t>к</a:t>
            </a:r>
            <a:r>
              <a:rPr sz="1200" i="1" dirty="0">
                <a:latin typeface="Verdana"/>
                <a:cs typeface="Verdana"/>
              </a:rPr>
              <a:t>	</a:t>
            </a:r>
            <a:r>
              <a:rPr sz="1200" i="1" spc="40" dirty="0">
                <a:latin typeface="Verdana"/>
                <a:cs typeface="Verdana"/>
              </a:rPr>
              <a:t>людям</a:t>
            </a:r>
            <a:r>
              <a:rPr sz="1200" i="1" dirty="0">
                <a:latin typeface="Verdana"/>
                <a:cs typeface="Verdana"/>
              </a:rPr>
              <a:t>	</a:t>
            </a:r>
            <a:r>
              <a:rPr sz="1200" i="1" spc="-10" dirty="0">
                <a:latin typeface="Verdana"/>
                <a:cs typeface="Verdana"/>
              </a:rPr>
              <a:t>различных </a:t>
            </a:r>
            <a:r>
              <a:rPr sz="1200" i="1" dirty="0">
                <a:latin typeface="Verdana"/>
                <a:cs typeface="Verdana"/>
              </a:rPr>
              <a:t>профессий,</a:t>
            </a:r>
            <a:r>
              <a:rPr sz="1200" i="1" spc="10" dirty="0">
                <a:latin typeface="Verdana"/>
                <a:cs typeface="Verdana"/>
              </a:rPr>
              <a:t> </a:t>
            </a:r>
            <a:r>
              <a:rPr sz="1200" i="1" spc="75" dirty="0">
                <a:latin typeface="Verdana"/>
                <a:cs typeface="Verdana"/>
              </a:rPr>
              <a:t>мастерам</a:t>
            </a:r>
            <a:r>
              <a:rPr sz="1200" i="1" spc="-65" dirty="0">
                <a:latin typeface="Verdana"/>
                <a:cs typeface="Verdana"/>
              </a:rPr>
              <a:t> </a:t>
            </a:r>
            <a:r>
              <a:rPr sz="1200" i="1" dirty="0">
                <a:latin typeface="Verdana"/>
                <a:cs typeface="Verdana"/>
              </a:rPr>
              <a:t>своего</a:t>
            </a:r>
            <a:r>
              <a:rPr sz="1200" i="1" spc="15" dirty="0">
                <a:latin typeface="Verdana"/>
                <a:cs typeface="Verdana"/>
              </a:rPr>
              <a:t> </a:t>
            </a:r>
            <a:r>
              <a:rPr sz="1200" i="1" spc="-10" dirty="0">
                <a:latin typeface="Verdana"/>
                <a:cs typeface="Verdana"/>
              </a:rPr>
              <a:t>дела,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387090" y="4901043"/>
            <a:ext cx="3497579" cy="455295"/>
          </a:xfrm>
          <a:prstGeom prst="rect">
            <a:avLst/>
          </a:prstGeom>
        </p:spPr>
        <p:txBody>
          <a:bodyPr vert="horz" wrap="square" lIns="0" tIns="444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0"/>
              </a:spcBef>
              <a:tabLst>
                <a:tab pos="1144905" algn="l"/>
                <a:tab pos="2338070" algn="l"/>
                <a:tab pos="3395979" algn="l"/>
              </a:tabLst>
            </a:pPr>
            <a:r>
              <a:rPr sz="1200" i="1" spc="45" dirty="0">
                <a:latin typeface="Verdana"/>
                <a:cs typeface="Verdana"/>
              </a:rPr>
              <a:t>воспитание</a:t>
            </a:r>
            <a:r>
              <a:rPr sz="1200" i="1" dirty="0">
                <a:latin typeface="Verdana"/>
                <a:cs typeface="Verdana"/>
              </a:rPr>
              <a:t>	</a:t>
            </a:r>
            <a:r>
              <a:rPr sz="1200" i="1" spc="-10" dirty="0">
                <a:latin typeface="Verdana"/>
                <a:cs typeface="Verdana"/>
              </a:rPr>
              <a:t>ценностного</a:t>
            </a:r>
            <a:r>
              <a:rPr sz="1200" i="1" dirty="0">
                <a:latin typeface="Verdana"/>
                <a:cs typeface="Verdana"/>
              </a:rPr>
              <a:t>	</a:t>
            </a:r>
            <a:r>
              <a:rPr sz="1200" i="1" spc="-10" dirty="0">
                <a:latin typeface="Verdana"/>
                <a:cs typeface="Verdana"/>
              </a:rPr>
              <a:t>отношения</a:t>
            </a:r>
            <a:r>
              <a:rPr sz="1200" i="1" dirty="0">
                <a:latin typeface="Verdana"/>
                <a:cs typeface="Verdana"/>
              </a:rPr>
              <a:t>	</a:t>
            </a:r>
            <a:r>
              <a:rPr sz="1200" i="1" spc="-50" dirty="0">
                <a:latin typeface="Verdana"/>
                <a:cs typeface="Verdana"/>
              </a:rPr>
              <a:t>к</a:t>
            </a:r>
            <a:endParaRPr sz="12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200" i="1" spc="-10" dirty="0">
                <a:latin typeface="Verdana"/>
                <a:cs typeface="Verdana"/>
              </a:rPr>
              <a:t>прекрасному,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387090" y="5342838"/>
            <a:ext cx="3396615" cy="6750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8300"/>
              </a:lnSpc>
              <a:spcBef>
                <a:spcPts val="100"/>
              </a:spcBef>
            </a:pPr>
            <a:r>
              <a:rPr sz="1200" i="1" spc="60" dirty="0">
                <a:latin typeface="Verdana"/>
                <a:cs typeface="Verdana"/>
              </a:rPr>
              <a:t>формирование</a:t>
            </a:r>
            <a:r>
              <a:rPr sz="1200" i="1" spc="260" dirty="0">
                <a:latin typeface="Verdana"/>
                <a:cs typeface="Verdana"/>
              </a:rPr>
              <a:t>   </a:t>
            </a:r>
            <a:r>
              <a:rPr sz="1200" i="1" spc="50" dirty="0">
                <a:latin typeface="Verdana"/>
                <a:cs typeface="Verdana"/>
              </a:rPr>
              <a:t>основ</a:t>
            </a:r>
            <a:r>
              <a:rPr sz="1200" i="1" spc="265" dirty="0">
                <a:latin typeface="Verdana"/>
                <a:cs typeface="Verdana"/>
              </a:rPr>
              <a:t>   </a:t>
            </a:r>
            <a:r>
              <a:rPr sz="1200" i="1" spc="-10" dirty="0">
                <a:latin typeface="Verdana"/>
                <a:cs typeface="Verdana"/>
              </a:rPr>
              <a:t>эстетической </a:t>
            </a:r>
            <a:r>
              <a:rPr sz="1200" i="1" dirty="0">
                <a:latin typeface="Verdana"/>
                <a:cs typeface="Verdana"/>
              </a:rPr>
              <a:t>культуры</a:t>
            </a:r>
            <a:r>
              <a:rPr sz="1200" i="1" spc="65" dirty="0">
                <a:latin typeface="Verdana"/>
                <a:cs typeface="Verdana"/>
              </a:rPr>
              <a:t>  </a:t>
            </a:r>
            <a:r>
              <a:rPr sz="1200" i="1" dirty="0">
                <a:latin typeface="Verdana"/>
                <a:cs typeface="Verdana"/>
              </a:rPr>
              <a:t>-</a:t>
            </a:r>
            <a:r>
              <a:rPr sz="1200" i="1" spc="220" dirty="0">
                <a:latin typeface="Verdana"/>
                <a:cs typeface="Verdana"/>
              </a:rPr>
              <a:t>   </a:t>
            </a:r>
            <a:r>
              <a:rPr sz="1200" i="1" dirty="0">
                <a:latin typeface="Verdana"/>
                <a:cs typeface="Verdana"/>
              </a:rPr>
              <a:t>эстетическое</a:t>
            </a:r>
            <a:r>
              <a:rPr sz="1200" i="1" spc="65" dirty="0">
                <a:latin typeface="Verdana"/>
                <a:cs typeface="Verdana"/>
              </a:rPr>
              <a:t>  </a:t>
            </a:r>
            <a:r>
              <a:rPr sz="1200" i="1" spc="-10" dirty="0">
                <a:latin typeface="Verdana"/>
                <a:cs typeface="Verdana"/>
              </a:rPr>
              <a:t>воспитание, </a:t>
            </a:r>
            <a:r>
              <a:rPr sz="1200" i="1" spc="50" dirty="0">
                <a:latin typeface="Verdana"/>
                <a:cs typeface="Verdana"/>
              </a:rPr>
              <a:t>приобщение</a:t>
            </a:r>
            <a:r>
              <a:rPr sz="1200" i="1" spc="-140" dirty="0">
                <a:latin typeface="Verdana"/>
                <a:cs typeface="Verdana"/>
              </a:rPr>
              <a:t> </a:t>
            </a:r>
            <a:r>
              <a:rPr sz="1200" i="1" spc="-30" dirty="0">
                <a:latin typeface="Verdana"/>
                <a:cs typeface="Verdana"/>
              </a:rPr>
              <a:t>к</a:t>
            </a:r>
            <a:r>
              <a:rPr sz="1200" i="1" spc="-135" dirty="0">
                <a:latin typeface="Verdana"/>
                <a:cs typeface="Verdana"/>
              </a:rPr>
              <a:t> </a:t>
            </a:r>
            <a:r>
              <a:rPr sz="1200" i="1" dirty="0">
                <a:latin typeface="Verdana"/>
                <a:cs typeface="Verdana"/>
              </a:rPr>
              <a:t>духовным</a:t>
            </a:r>
            <a:r>
              <a:rPr sz="1200" i="1" spc="325" dirty="0">
                <a:latin typeface="Verdana"/>
                <a:cs typeface="Verdana"/>
              </a:rPr>
              <a:t> </a:t>
            </a:r>
            <a:r>
              <a:rPr sz="1200" i="1" spc="-10" dirty="0">
                <a:latin typeface="Verdana"/>
                <a:cs typeface="Verdana"/>
              </a:rPr>
              <a:t>ценностям</a:t>
            </a:r>
            <a:endParaRPr sz="1200">
              <a:latin typeface="Verdana"/>
              <a:cs typeface="Verdana"/>
            </a:endParaRPr>
          </a:p>
        </p:txBody>
      </p:sp>
      <p:pic>
        <p:nvPicPr>
          <p:cNvPr id="23" name="object 2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558795" y="850391"/>
            <a:ext cx="771144" cy="722376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507223" y="3320796"/>
            <a:ext cx="690372" cy="633983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199376" y="2110739"/>
            <a:ext cx="1280159" cy="1022603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507223" y="816863"/>
            <a:ext cx="665987" cy="787908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551176" y="2621279"/>
            <a:ext cx="589788" cy="723900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455407" y="4296155"/>
            <a:ext cx="769620" cy="685800"/>
          </a:xfrm>
          <a:prstGeom prst="rect">
            <a:avLst/>
          </a:prstGeom>
        </p:spPr>
      </p:pic>
      <p:sp>
        <p:nvSpPr>
          <p:cNvPr id="29" name="object 29"/>
          <p:cNvSpPr txBox="1"/>
          <p:nvPr/>
        </p:nvSpPr>
        <p:spPr>
          <a:xfrm>
            <a:off x="140614" y="3775405"/>
            <a:ext cx="2058035" cy="19151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05790">
              <a:lnSpc>
                <a:spcPct val="100000"/>
              </a:lnSpc>
              <a:spcBef>
                <a:spcPts val="105"/>
              </a:spcBef>
            </a:pPr>
            <a:r>
              <a:rPr sz="1400" b="1" spc="170" dirty="0">
                <a:solidFill>
                  <a:srgbClr val="FFFFFF"/>
                </a:solidFill>
                <a:latin typeface="Trebuchet MS"/>
                <a:cs typeface="Trebuchet MS"/>
              </a:rPr>
              <a:t>РОДИНА</a:t>
            </a:r>
            <a:endParaRPr sz="1400">
              <a:latin typeface="Trebuchet MS"/>
              <a:cs typeface="Trebuchet MS"/>
            </a:endParaRPr>
          </a:p>
          <a:p>
            <a:pPr marL="514984" marR="407034" indent="160655">
              <a:lnSpc>
                <a:spcPct val="152900"/>
              </a:lnSpc>
              <a:spcBef>
                <a:spcPts val="340"/>
              </a:spcBef>
            </a:pPr>
            <a:r>
              <a:rPr sz="1400" b="1" spc="150" dirty="0">
                <a:solidFill>
                  <a:srgbClr val="FFFFFF"/>
                </a:solidFill>
                <a:latin typeface="Trebuchet MS"/>
                <a:cs typeface="Trebuchet MS"/>
              </a:rPr>
              <a:t>СЕМЬЯ </a:t>
            </a:r>
            <a:r>
              <a:rPr sz="1400" b="1" spc="180" dirty="0">
                <a:solidFill>
                  <a:srgbClr val="FFFFFF"/>
                </a:solidFill>
                <a:latin typeface="Trebuchet MS"/>
                <a:cs typeface="Trebuchet MS"/>
              </a:rPr>
              <a:t>КОМАНДА </a:t>
            </a:r>
            <a:r>
              <a:rPr sz="1400" b="1" spc="165" dirty="0">
                <a:solidFill>
                  <a:srgbClr val="FFFFFF"/>
                </a:solidFill>
                <a:latin typeface="Trebuchet MS"/>
                <a:cs typeface="Trebuchet MS"/>
              </a:rPr>
              <a:t>ПОЗНАНИЕ </a:t>
            </a:r>
            <a:r>
              <a:rPr sz="1400" b="1" spc="170" dirty="0">
                <a:solidFill>
                  <a:srgbClr val="FFFFFF"/>
                </a:solidFill>
                <a:latin typeface="Trebuchet MS"/>
                <a:cs typeface="Trebuchet MS"/>
              </a:rPr>
              <a:t>ПРИРОДА</a:t>
            </a:r>
            <a:endParaRPr sz="14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894"/>
              </a:spcBef>
            </a:pPr>
            <a:r>
              <a:rPr sz="1400" b="1" spc="140" dirty="0">
                <a:solidFill>
                  <a:srgbClr val="FFFFFF"/>
                </a:solidFill>
                <a:latin typeface="Trebuchet MS"/>
                <a:cs typeface="Trebuchet MS"/>
              </a:rPr>
              <a:t>СПОРТ</a:t>
            </a:r>
            <a:r>
              <a:rPr sz="1400" b="1" spc="-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b="1" spc="155" dirty="0">
                <a:solidFill>
                  <a:srgbClr val="FFFFFF"/>
                </a:solidFill>
                <a:latin typeface="Trebuchet MS"/>
                <a:cs typeface="Trebuchet MS"/>
              </a:rPr>
              <a:t>И</a:t>
            </a:r>
            <a:r>
              <a:rPr sz="1400" b="1" spc="409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b="1" spc="145" dirty="0">
                <a:solidFill>
                  <a:srgbClr val="FFFFFF"/>
                </a:solidFill>
                <a:latin typeface="Trebuchet MS"/>
                <a:cs typeface="Trebuchet MS"/>
              </a:rPr>
              <a:t>ЗДОРОВЬЕ</a:t>
            </a:r>
            <a:endParaRPr sz="1400">
              <a:latin typeface="Trebuchet MS"/>
              <a:cs typeface="Trebuchet MS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315468" y="2560320"/>
            <a:ext cx="1933575" cy="942975"/>
            <a:chOff x="315468" y="2560320"/>
            <a:chExt cx="1933575" cy="942975"/>
          </a:xfrm>
        </p:grpSpPr>
        <p:pic>
          <p:nvPicPr>
            <p:cNvPr id="31" name="object 3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15468" y="2560320"/>
              <a:ext cx="1933194" cy="454913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15468" y="2804160"/>
              <a:ext cx="1782318" cy="454913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15468" y="3048000"/>
              <a:ext cx="1834133" cy="454913"/>
            </a:xfrm>
            <a:prstGeom prst="rect">
              <a:avLst/>
            </a:prstGeom>
          </p:spPr>
        </p:pic>
      </p:grpSp>
      <p:sp>
        <p:nvSpPr>
          <p:cNvPr id="34" name="object 34"/>
          <p:cNvSpPr txBox="1"/>
          <p:nvPr/>
        </p:nvSpPr>
        <p:spPr>
          <a:xfrm>
            <a:off x="431088" y="2605481"/>
            <a:ext cx="1624965" cy="7575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b="1" spc="165" dirty="0">
                <a:solidFill>
                  <a:srgbClr val="FFFFFF"/>
                </a:solidFill>
                <a:latin typeface="Trebuchet MS"/>
                <a:cs typeface="Trebuchet MS"/>
              </a:rPr>
              <a:t>ЦЕННОСТНЫЕ </a:t>
            </a:r>
            <a:r>
              <a:rPr sz="1600" b="1" spc="190" dirty="0">
                <a:solidFill>
                  <a:srgbClr val="FFFFFF"/>
                </a:solidFill>
                <a:latin typeface="Trebuchet MS"/>
                <a:cs typeface="Trebuchet MS"/>
              </a:rPr>
              <a:t>ОСНОВАНИЯ </a:t>
            </a:r>
            <a:r>
              <a:rPr sz="1600" b="1" spc="175" dirty="0">
                <a:solidFill>
                  <a:srgbClr val="FFFFFF"/>
                </a:solidFill>
                <a:latin typeface="Trebuchet MS"/>
                <a:cs typeface="Trebuchet MS"/>
              </a:rPr>
              <a:t>ПРОГРАММЫ:</a:t>
            </a:r>
            <a:endParaRPr sz="1600">
              <a:latin typeface="Trebuchet MS"/>
              <a:cs typeface="Trebuchet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bject 29"/>
          <p:cNvSpPr txBox="1"/>
          <p:nvPr/>
        </p:nvSpPr>
        <p:spPr>
          <a:xfrm>
            <a:off x="140614" y="3775405"/>
            <a:ext cx="2058035" cy="19151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05790">
              <a:lnSpc>
                <a:spcPct val="100000"/>
              </a:lnSpc>
              <a:spcBef>
                <a:spcPts val="105"/>
              </a:spcBef>
            </a:pPr>
            <a:r>
              <a:rPr sz="1400" b="1" spc="170" dirty="0">
                <a:solidFill>
                  <a:srgbClr val="FFFFFF"/>
                </a:solidFill>
                <a:latin typeface="Trebuchet MS"/>
                <a:cs typeface="Trebuchet MS"/>
              </a:rPr>
              <a:t>РОДИНА</a:t>
            </a:r>
            <a:endParaRPr sz="1400">
              <a:latin typeface="Trebuchet MS"/>
              <a:cs typeface="Trebuchet MS"/>
            </a:endParaRPr>
          </a:p>
          <a:p>
            <a:pPr marL="514984" marR="407034" indent="160655">
              <a:lnSpc>
                <a:spcPct val="152900"/>
              </a:lnSpc>
              <a:spcBef>
                <a:spcPts val="340"/>
              </a:spcBef>
            </a:pPr>
            <a:r>
              <a:rPr sz="1400" b="1" spc="150" dirty="0">
                <a:solidFill>
                  <a:srgbClr val="FFFFFF"/>
                </a:solidFill>
                <a:latin typeface="Trebuchet MS"/>
                <a:cs typeface="Trebuchet MS"/>
              </a:rPr>
              <a:t>СЕМЬЯ </a:t>
            </a:r>
            <a:r>
              <a:rPr sz="1400" b="1" spc="180" dirty="0">
                <a:solidFill>
                  <a:srgbClr val="FFFFFF"/>
                </a:solidFill>
                <a:latin typeface="Trebuchet MS"/>
                <a:cs typeface="Trebuchet MS"/>
              </a:rPr>
              <a:t>КОМАНДА </a:t>
            </a:r>
            <a:r>
              <a:rPr sz="1400" b="1" spc="165" dirty="0">
                <a:solidFill>
                  <a:srgbClr val="FFFFFF"/>
                </a:solidFill>
                <a:latin typeface="Trebuchet MS"/>
                <a:cs typeface="Trebuchet MS"/>
              </a:rPr>
              <a:t>ПОЗНАНИЕ </a:t>
            </a:r>
            <a:r>
              <a:rPr sz="1400" b="1" spc="170" dirty="0">
                <a:solidFill>
                  <a:srgbClr val="FFFFFF"/>
                </a:solidFill>
                <a:latin typeface="Trebuchet MS"/>
                <a:cs typeface="Trebuchet MS"/>
              </a:rPr>
              <a:t>ПРИРОДА</a:t>
            </a:r>
            <a:endParaRPr sz="14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894"/>
              </a:spcBef>
            </a:pPr>
            <a:r>
              <a:rPr sz="1400" b="1" spc="140" dirty="0">
                <a:solidFill>
                  <a:srgbClr val="FFFFFF"/>
                </a:solidFill>
                <a:latin typeface="Trebuchet MS"/>
                <a:cs typeface="Trebuchet MS"/>
              </a:rPr>
              <a:t>СПОРТ</a:t>
            </a:r>
            <a:r>
              <a:rPr sz="1400" b="1" spc="-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b="1" spc="155" dirty="0">
                <a:solidFill>
                  <a:srgbClr val="FFFFFF"/>
                </a:solidFill>
                <a:latin typeface="Trebuchet MS"/>
                <a:cs typeface="Trebuchet MS"/>
              </a:rPr>
              <a:t>И</a:t>
            </a:r>
            <a:r>
              <a:rPr sz="1400" b="1" spc="409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b="1" spc="145" dirty="0">
                <a:solidFill>
                  <a:srgbClr val="FFFFFF"/>
                </a:solidFill>
                <a:latin typeface="Trebuchet MS"/>
                <a:cs typeface="Trebuchet MS"/>
              </a:rPr>
              <a:t>ЗДОРОВЬЕ</a:t>
            </a:r>
            <a:endParaRPr sz="1400">
              <a:latin typeface="Trebuchet MS"/>
              <a:cs typeface="Trebuchet MS"/>
            </a:endParaRPr>
          </a:p>
        </p:txBody>
      </p:sp>
      <p:pic>
        <p:nvPicPr>
          <p:cNvPr id="38" name="Рисунок 3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134" y="990600"/>
            <a:ext cx="3659030" cy="2438400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0757" y="1008743"/>
            <a:ext cx="3420050" cy="2420257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1008743"/>
            <a:ext cx="3450805" cy="2420257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3657600"/>
            <a:ext cx="3954602" cy="2635371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3657600"/>
            <a:ext cx="4019965" cy="2692169"/>
          </a:xfrm>
          <a:prstGeom prst="rect">
            <a:avLst/>
          </a:prstGeom>
        </p:spPr>
      </p:pic>
      <p:sp>
        <p:nvSpPr>
          <p:cNvPr id="43" name="Прямоугольник 42"/>
          <p:cNvSpPr/>
          <p:nvPr/>
        </p:nvSpPr>
        <p:spPr>
          <a:xfrm>
            <a:off x="914400" y="228600"/>
            <a:ext cx="998219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Посвящение в Орлята, 2023-2024 </a:t>
            </a:r>
            <a:r>
              <a:rPr lang="ru-RU" sz="2800" b="1" cap="none" spc="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уч.год</a:t>
            </a:r>
            <a:endParaRPr lang="ru-RU" sz="2800" b="1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67252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bject 29"/>
          <p:cNvSpPr txBox="1"/>
          <p:nvPr/>
        </p:nvSpPr>
        <p:spPr>
          <a:xfrm>
            <a:off x="140614" y="3775405"/>
            <a:ext cx="2058035" cy="19151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05790">
              <a:lnSpc>
                <a:spcPct val="100000"/>
              </a:lnSpc>
              <a:spcBef>
                <a:spcPts val="105"/>
              </a:spcBef>
            </a:pPr>
            <a:r>
              <a:rPr sz="1400" b="1" spc="170" dirty="0">
                <a:solidFill>
                  <a:srgbClr val="FFFFFF"/>
                </a:solidFill>
                <a:latin typeface="Trebuchet MS"/>
                <a:cs typeface="Trebuchet MS"/>
              </a:rPr>
              <a:t>РОДИНА</a:t>
            </a:r>
            <a:endParaRPr sz="1400">
              <a:latin typeface="Trebuchet MS"/>
              <a:cs typeface="Trebuchet MS"/>
            </a:endParaRPr>
          </a:p>
          <a:p>
            <a:pPr marL="514984" marR="407034" indent="160655">
              <a:lnSpc>
                <a:spcPct val="152900"/>
              </a:lnSpc>
              <a:spcBef>
                <a:spcPts val="340"/>
              </a:spcBef>
            </a:pPr>
            <a:r>
              <a:rPr sz="1400" b="1" spc="150" dirty="0">
                <a:solidFill>
                  <a:srgbClr val="FFFFFF"/>
                </a:solidFill>
                <a:latin typeface="Trebuchet MS"/>
                <a:cs typeface="Trebuchet MS"/>
              </a:rPr>
              <a:t>СЕМЬЯ </a:t>
            </a:r>
            <a:r>
              <a:rPr sz="1400" b="1" spc="180" dirty="0">
                <a:solidFill>
                  <a:srgbClr val="FFFFFF"/>
                </a:solidFill>
                <a:latin typeface="Trebuchet MS"/>
                <a:cs typeface="Trebuchet MS"/>
              </a:rPr>
              <a:t>КОМАНДА </a:t>
            </a:r>
            <a:r>
              <a:rPr sz="1400" b="1" spc="165" dirty="0">
                <a:solidFill>
                  <a:srgbClr val="FFFFFF"/>
                </a:solidFill>
                <a:latin typeface="Trebuchet MS"/>
                <a:cs typeface="Trebuchet MS"/>
              </a:rPr>
              <a:t>ПОЗНАНИЕ </a:t>
            </a:r>
            <a:r>
              <a:rPr sz="1400" b="1" spc="170" dirty="0">
                <a:solidFill>
                  <a:srgbClr val="FFFFFF"/>
                </a:solidFill>
                <a:latin typeface="Trebuchet MS"/>
                <a:cs typeface="Trebuchet MS"/>
              </a:rPr>
              <a:t>ПРИРОДА</a:t>
            </a:r>
            <a:endParaRPr sz="14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894"/>
              </a:spcBef>
            </a:pPr>
            <a:r>
              <a:rPr sz="1400" b="1" spc="140" dirty="0">
                <a:solidFill>
                  <a:srgbClr val="FFFFFF"/>
                </a:solidFill>
                <a:latin typeface="Trebuchet MS"/>
                <a:cs typeface="Trebuchet MS"/>
              </a:rPr>
              <a:t>СПОРТ</a:t>
            </a:r>
            <a:r>
              <a:rPr sz="1400" b="1" spc="-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b="1" spc="155" dirty="0">
                <a:solidFill>
                  <a:srgbClr val="FFFFFF"/>
                </a:solidFill>
                <a:latin typeface="Trebuchet MS"/>
                <a:cs typeface="Trebuchet MS"/>
              </a:rPr>
              <a:t>И</a:t>
            </a:r>
            <a:r>
              <a:rPr sz="1400" b="1" spc="409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b="1" spc="145" dirty="0">
                <a:solidFill>
                  <a:srgbClr val="FFFFFF"/>
                </a:solidFill>
                <a:latin typeface="Trebuchet MS"/>
                <a:cs typeface="Trebuchet MS"/>
              </a:rPr>
              <a:t>ЗДОРОВЬЕ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914400" y="228600"/>
            <a:ext cx="998219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Посвящение в Орлята, 2024-2025 </a:t>
            </a:r>
            <a:r>
              <a:rPr lang="ru-RU" sz="2800" b="1" cap="none" spc="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уч.год</a:t>
            </a:r>
            <a:endParaRPr lang="ru-RU" sz="2800" b="1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14" y="953698"/>
            <a:ext cx="3454400" cy="25908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8580" y="880758"/>
            <a:ext cx="3648906" cy="273668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7274" y="818704"/>
            <a:ext cx="2209799" cy="29463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9333" y="808402"/>
            <a:ext cx="2217526" cy="29567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9069" y="3911539"/>
            <a:ext cx="3749173" cy="28118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3923069"/>
            <a:ext cx="3733800" cy="280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124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44440">
              <a:lnSpc>
                <a:spcPct val="100000"/>
              </a:lnSpc>
              <a:spcBef>
                <a:spcPts val="100"/>
              </a:spcBef>
            </a:pPr>
            <a:r>
              <a:rPr spc="-80" dirty="0"/>
              <a:t>Личный</a:t>
            </a:r>
            <a:r>
              <a:rPr spc="-130" dirty="0"/>
              <a:t> </a:t>
            </a:r>
            <a:r>
              <a:rPr spc="-20" dirty="0"/>
              <a:t>кабинет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751605" y="1198727"/>
            <a:ext cx="8512810" cy="4744085"/>
            <a:chOff x="2751605" y="1198727"/>
            <a:chExt cx="8512810" cy="474408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51605" y="1198727"/>
              <a:ext cx="8512358" cy="474374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5847588" y="1979675"/>
              <a:ext cx="1336675" cy="3770629"/>
            </a:xfrm>
            <a:custGeom>
              <a:avLst/>
              <a:gdLst/>
              <a:ahLst/>
              <a:cxnLst/>
              <a:rect l="l" t="t" r="r" b="b"/>
              <a:pathLst>
                <a:path w="1336675" h="3770629">
                  <a:moveTo>
                    <a:pt x="1336548" y="3483864"/>
                  </a:moveTo>
                  <a:lnTo>
                    <a:pt x="0" y="3483864"/>
                  </a:lnTo>
                  <a:lnTo>
                    <a:pt x="0" y="3770376"/>
                  </a:lnTo>
                  <a:lnTo>
                    <a:pt x="1336548" y="3770376"/>
                  </a:lnTo>
                  <a:lnTo>
                    <a:pt x="1336548" y="3483864"/>
                  </a:lnTo>
                  <a:close/>
                </a:path>
                <a:path w="1336675" h="3770629">
                  <a:moveTo>
                    <a:pt x="1336548" y="2045208"/>
                  </a:moveTo>
                  <a:lnTo>
                    <a:pt x="0" y="2045208"/>
                  </a:lnTo>
                  <a:lnTo>
                    <a:pt x="0" y="2331720"/>
                  </a:lnTo>
                  <a:lnTo>
                    <a:pt x="1336548" y="2331720"/>
                  </a:lnTo>
                  <a:lnTo>
                    <a:pt x="1336548" y="2045208"/>
                  </a:lnTo>
                  <a:close/>
                </a:path>
                <a:path w="1336675" h="3770629">
                  <a:moveTo>
                    <a:pt x="1336548" y="987552"/>
                  </a:moveTo>
                  <a:lnTo>
                    <a:pt x="0" y="987552"/>
                  </a:lnTo>
                  <a:lnTo>
                    <a:pt x="0" y="1274064"/>
                  </a:lnTo>
                  <a:lnTo>
                    <a:pt x="1336548" y="1274064"/>
                  </a:lnTo>
                  <a:lnTo>
                    <a:pt x="1336548" y="987552"/>
                  </a:lnTo>
                  <a:close/>
                </a:path>
                <a:path w="1336675" h="3770629">
                  <a:moveTo>
                    <a:pt x="1336548" y="0"/>
                  </a:moveTo>
                  <a:lnTo>
                    <a:pt x="0" y="0"/>
                  </a:lnTo>
                  <a:lnTo>
                    <a:pt x="0" y="286512"/>
                  </a:lnTo>
                  <a:lnTo>
                    <a:pt x="1336548" y="286512"/>
                  </a:lnTo>
                  <a:lnTo>
                    <a:pt x="1336548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073255" cy="6858000"/>
            <a:chOff x="0" y="0"/>
            <a:chExt cx="12073255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2322830" cy="6858000"/>
            </a:xfrm>
            <a:custGeom>
              <a:avLst/>
              <a:gdLst/>
              <a:ahLst/>
              <a:cxnLst/>
              <a:rect l="l" t="t" r="r" b="b"/>
              <a:pathLst>
                <a:path w="2322830" h="6858000">
                  <a:moveTo>
                    <a:pt x="2322576" y="0"/>
                  </a:moveTo>
                  <a:lnTo>
                    <a:pt x="0" y="0"/>
                  </a:lnTo>
                  <a:lnTo>
                    <a:pt x="0" y="6857999"/>
                  </a:lnTo>
                  <a:lnTo>
                    <a:pt x="2322576" y="6857999"/>
                  </a:lnTo>
                  <a:lnTo>
                    <a:pt x="2322576" y="0"/>
                  </a:lnTo>
                  <a:close/>
                </a:path>
              </a:pathLst>
            </a:custGeom>
            <a:solidFill>
              <a:srgbClr val="8471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4779" y="371856"/>
              <a:ext cx="2331593" cy="137909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9852" y="566927"/>
              <a:ext cx="1761744" cy="80924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67355" y="1181112"/>
              <a:ext cx="9605772" cy="517093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62427" y="1376172"/>
              <a:ext cx="9035796" cy="4600956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51369" y="187578"/>
            <a:ext cx="475551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80" dirty="0"/>
              <a:t>Прохождение</a:t>
            </a:r>
            <a:r>
              <a:rPr spc="-110" dirty="0"/>
              <a:t> </a:t>
            </a:r>
            <a:r>
              <a:rPr spc="-60" dirty="0"/>
              <a:t>треков </a:t>
            </a:r>
            <a:r>
              <a:rPr spc="-10" dirty="0"/>
              <a:t>Программы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47130" y="770388"/>
            <a:ext cx="7516302" cy="57534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4793615" cy="6858000"/>
            <a:chOff x="0" y="0"/>
            <a:chExt cx="4793615" cy="6858000"/>
          </a:xfrm>
        </p:grpSpPr>
        <p:sp>
          <p:nvSpPr>
            <p:cNvPr id="3" name="object 3"/>
            <p:cNvSpPr/>
            <p:nvPr/>
          </p:nvSpPr>
          <p:spPr>
            <a:xfrm>
              <a:off x="2491739" y="1446275"/>
              <a:ext cx="2295525" cy="935990"/>
            </a:xfrm>
            <a:custGeom>
              <a:avLst/>
              <a:gdLst/>
              <a:ahLst/>
              <a:cxnLst/>
              <a:rect l="l" t="t" r="r" b="b"/>
              <a:pathLst>
                <a:path w="2295525" h="935989">
                  <a:moveTo>
                    <a:pt x="2139188" y="0"/>
                  </a:moveTo>
                  <a:lnTo>
                    <a:pt x="155956" y="0"/>
                  </a:lnTo>
                  <a:lnTo>
                    <a:pt x="106671" y="7953"/>
                  </a:lnTo>
                  <a:lnTo>
                    <a:pt x="63861" y="30097"/>
                  </a:lnTo>
                  <a:lnTo>
                    <a:pt x="30097" y="63861"/>
                  </a:lnTo>
                  <a:lnTo>
                    <a:pt x="7953" y="106671"/>
                  </a:lnTo>
                  <a:lnTo>
                    <a:pt x="0" y="155956"/>
                  </a:lnTo>
                  <a:lnTo>
                    <a:pt x="0" y="779779"/>
                  </a:lnTo>
                  <a:lnTo>
                    <a:pt x="7953" y="829064"/>
                  </a:lnTo>
                  <a:lnTo>
                    <a:pt x="30097" y="871874"/>
                  </a:lnTo>
                  <a:lnTo>
                    <a:pt x="63861" y="905638"/>
                  </a:lnTo>
                  <a:lnTo>
                    <a:pt x="106671" y="927782"/>
                  </a:lnTo>
                  <a:lnTo>
                    <a:pt x="155956" y="935736"/>
                  </a:lnTo>
                  <a:lnTo>
                    <a:pt x="2139188" y="935736"/>
                  </a:lnTo>
                  <a:lnTo>
                    <a:pt x="2188472" y="927782"/>
                  </a:lnTo>
                  <a:lnTo>
                    <a:pt x="2231282" y="905638"/>
                  </a:lnTo>
                  <a:lnTo>
                    <a:pt x="2265046" y="871874"/>
                  </a:lnTo>
                  <a:lnTo>
                    <a:pt x="2287190" y="829064"/>
                  </a:lnTo>
                  <a:lnTo>
                    <a:pt x="2295144" y="779779"/>
                  </a:lnTo>
                  <a:lnTo>
                    <a:pt x="2295144" y="155956"/>
                  </a:lnTo>
                  <a:lnTo>
                    <a:pt x="2287190" y="106671"/>
                  </a:lnTo>
                  <a:lnTo>
                    <a:pt x="2265046" y="63861"/>
                  </a:lnTo>
                  <a:lnTo>
                    <a:pt x="2231282" y="30097"/>
                  </a:lnTo>
                  <a:lnTo>
                    <a:pt x="2188472" y="7953"/>
                  </a:lnTo>
                  <a:lnTo>
                    <a:pt x="2139188" y="0"/>
                  </a:lnTo>
                  <a:close/>
                </a:path>
              </a:pathLst>
            </a:custGeom>
            <a:solidFill>
              <a:srgbClr val="8471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491739" y="1446275"/>
              <a:ext cx="2295525" cy="935990"/>
            </a:xfrm>
            <a:custGeom>
              <a:avLst/>
              <a:gdLst/>
              <a:ahLst/>
              <a:cxnLst/>
              <a:rect l="l" t="t" r="r" b="b"/>
              <a:pathLst>
                <a:path w="2295525" h="935989">
                  <a:moveTo>
                    <a:pt x="0" y="155956"/>
                  </a:moveTo>
                  <a:lnTo>
                    <a:pt x="7953" y="106671"/>
                  </a:lnTo>
                  <a:lnTo>
                    <a:pt x="30097" y="63861"/>
                  </a:lnTo>
                  <a:lnTo>
                    <a:pt x="63861" y="30097"/>
                  </a:lnTo>
                  <a:lnTo>
                    <a:pt x="106671" y="7953"/>
                  </a:lnTo>
                  <a:lnTo>
                    <a:pt x="155956" y="0"/>
                  </a:lnTo>
                  <a:lnTo>
                    <a:pt x="2139188" y="0"/>
                  </a:lnTo>
                  <a:lnTo>
                    <a:pt x="2188472" y="7953"/>
                  </a:lnTo>
                  <a:lnTo>
                    <a:pt x="2231282" y="30097"/>
                  </a:lnTo>
                  <a:lnTo>
                    <a:pt x="2265046" y="63861"/>
                  </a:lnTo>
                  <a:lnTo>
                    <a:pt x="2287190" y="106671"/>
                  </a:lnTo>
                  <a:lnTo>
                    <a:pt x="2295144" y="155956"/>
                  </a:lnTo>
                  <a:lnTo>
                    <a:pt x="2295144" y="779779"/>
                  </a:lnTo>
                  <a:lnTo>
                    <a:pt x="2287190" y="829064"/>
                  </a:lnTo>
                  <a:lnTo>
                    <a:pt x="2265046" y="871874"/>
                  </a:lnTo>
                  <a:lnTo>
                    <a:pt x="2231282" y="905638"/>
                  </a:lnTo>
                  <a:lnTo>
                    <a:pt x="2188472" y="927782"/>
                  </a:lnTo>
                  <a:lnTo>
                    <a:pt x="2139188" y="935736"/>
                  </a:lnTo>
                  <a:lnTo>
                    <a:pt x="155956" y="935736"/>
                  </a:lnTo>
                  <a:lnTo>
                    <a:pt x="106671" y="927782"/>
                  </a:lnTo>
                  <a:lnTo>
                    <a:pt x="63861" y="905638"/>
                  </a:lnTo>
                  <a:lnTo>
                    <a:pt x="30097" y="871874"/>
                  </a:lnTo>
                  <a:lnTo>
                    <a:pt x="7953" y="829064"/>
                  </a:lnTo>
                  <a:lnTo>
                    <a:pt x="0" y="779779"/>
                  </a:lnTo>
                  <a:lnTo>
                    <a:pt x="0" y="155956"/>
                  </a:lnTo>
                  <a:close/>
                </a:path>
              </a:pathLst>
            </a:custGeom>
            <a:ln w="12192">
              <a:solidFill>
                <a:srgbClr val="8471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  <a:tabLst>
                <a:tab pos="2502535" algn="l"/>
                <a:tab pos="3461385" algn="l"/>
                <a:tab pos="4993005" algn="l"/>
                <a:tab pos="5393055" algn="l"/>
                <a:tab pos="5796280" algn="l"/>
                <a:tab pos="6116955" algn="l"/>
              </a:tabLst>
            </a:pPr>
            <a:r>
              <a:rPr spc="-70" dirty="0"/>
              <a:t>К</a:t>
            </a:r>
            <a:r>
              <a:rPr spc="-390" dirty="0"/>
              <a:t> </a:t>
            </a:r>
            <a:r>
              <a:rPr spc="120" dirty="0"/>
              <a:t>ал</a:t>
            </a:r>
            <a:r>
              <a:rPr spc="-380" dirty="0"/>
              <a:t> </a:t>
            </a:r>
            <a:r>
              <a:rPr spc="-75" dirty="0"/>
              <a:t>е</a:t>
            </a:r>
            <a:r>
              <a:rPr spc="-380" dirty="0"/>
              <a:t> </a:t>
            </a:r>
            <a:r>
              <a:rPr spc="-65" dirty="0"/>
              <a:t>н</a:t>
            </a:r>
            <a:r>
              <a:rPr spc="-375" dirty="0"/>
              <a:t> </a:t>
            </a:r>
            <a:r>
              <a:rPr dirty="0"/>
              <a:t>д</a:t>
            </a:r>
            <a:r>
              <a:rPr spc="-375" dirty="0"/>
              <a:t> </a:t>
            </a:r>
            <a:r>
              <a:rPr spc="160" dirty="0"/>
              <a:t>ар</a:t>
            </a:r>
            <a:r>
              <a:rPr spc="-390" dirty="0"/>
              <a:t> </a:t>
            </a:r>
            <a:r>
              <a:rPr spc="-65" dirty="0"/>
              <a:t>н</a:t>
            </a:r>
            <a:r>
              <a:rPr spc="-375" dirty="0"/>
              <a:t> </a:t>
            </a:r>
            <a:r>
              <a:rPr spc="-175" dirty="0"/>
              <a:t>ы</a:t>
            </a:r>
            <a:r>
              <a:rPr spc="-385" dirty="0"/>
              <a:t> </a:t>
            </a:r>
            <a:r>
              <a:rPr spc="-50" dirty="0"/>
              <a:t>й</a:t>
            </a:r>
            <a:r>
              <a:rPr dirty="0"/>
              <a:t>	</a:t>
            </a:r>
            <a:r>
              <a:rPr spc="-80" dirty="0"/>
              <a:t>п</a:t>
            </a:r>
            <a:r>
              <a:rPr spc="-390" dirty="0"/>
              <a:t> </a:t>
            </a:r>
            <a:r>
              <a:rPr spc="-105" dirty="0"/>
              <a:t>л</a:t>
            </a:r>
            <a:r>
              <a:rPr spc="-385" dirty="0"/>
              <a:t> </a:t>
            </a:r>
            <a:r>
              <a:rPr spc="114" dirty="0"/>
              <a:t>ан</a:t>
            </a:r>
            <a:r>
              <a:rPr dirty="0"/>
              <a:t>	</a:t>
            </a:r>
            <a:r>
              <a:rPr spc="-100" dirty="0"/>
              <a:t>з</a:t>
            </a:r>
            <a:r>
              <a:rPr spc="-380" dirty="0"/>
              <a:t> </a:t>
            </a:r>
            <a:r>
              <a:rPr spc="140" dirty="0"/>
              <a:t>ан</a:t>
            </a:r>
            <a:r>
              <a:rPr spc="-380" dirty="0"/>
              <a:t> </a:t>
            </a:r>
            <a:r>
              <a:rPr spc="-114" dirty="0"/>
              <a:t>я</a:t>
            </a:r>
            <a:r>
              <a:rPr spc="-380" dirty="0"/>
              <a:t> </a:t>
            </a:r>
            <a:r>
              <a:rPr spc="-20" dirty="0"/>
              <a:t>т</a:t>
            </a:r>
            <a:r>
              <a:rPr spc="-385" dirty="0"/>
              <a:t> </a:t>
            </a:r>
            <a:r>
              <a:rPr spc="-35" dirty="0"/>
              <a:t>и</a:t>
            </a:r>
            <a:r>
              <a:rPr spc="-380" dirty="0"/>
              <a:t> </a:t>
            </a:r>
            <a:r>
              <a:rPr spc="-50" dirty="0"/>
              <a:t>й</a:t>
            </a:r>
            <a:r>
              <a:rPr dirty="0"/>
              <a:t>	</a:t>
            </a:r>
            <a:endParaRPr spc="-50" dirty="0"/>
          </a:p>
          <a:p>
            <a:pPr marR="5080" algn="r">
              <a:lnSpc>
                <a:spcPct val="100000"/>
              </a:lnSpc>
              <a:tabLst>
                <a:tab pos="653415" algn="l"/>
              </a:tabLst>
            </a:pPr>
            <a:r>
              <a:rPr spc="-385" dirty="0"/>
              <a:t>(</a:t>
            </a:r>
            <a:r>
              <a:rPr spc="-380" dirty="0"/>
              <a:t> </a:t>
            </a:r>
            <a:r>
              <a:rPr spc="-80" dirty="0"/>
              <a:t>п</a:t>
            </a:r>
            <a:r>
              <a:rPr spc="-390" dirty="0"/>
              <a:t> </a:t>
            </a:r>
            <a:r>
              <a:rPr spc="-50" dirty="0"/>
              <a:t>о</a:t>
            </a:r>
            <a:r>
              <a:rPr dirty="0"/>
              <a:t>	</a:t>
            </a:r>
            <a:r>
              <a:rPr spc="-105" dirty="0"/>
              <a:t>ч</a:t>
            </a:r>
            <a:r>
              <a:rPr spc="-380" dirty="0"/>
              <a:t> </a:t>
            </a:r>
            <a:r>
              <a:rPr spc="-75" dirty="0"/>
              <a:t>е</a:t>
            </a:r>
            <a:r>
              <a:rPr spc="-375" dirty="0"/>
              <a:t> </a:t>
            </a:r>
            <a:r>
              <a:rPr spc="-20" dirty="0"/>
              <a:t>т</a:t>
            </a:r>
            <a:r>
              <a:rPr spc="-385" dirty="0"/>
              <a:t> </a:t>
            </a:r>
            <a:r>
              <a:rPr spc="-114" dirty="0"/>
              <a:t>в</a:t>
            </a:r>
            <a:r>
              <a:rPr spc="-375" dirty="0"/>
              <a:t> </a:t>
            </a:r>
            <a:r>
              <a:rPr spc="-75" dirty="0"/>
              <a:t>е</a:t>
            </a:r>
            <a:r>
              <a:rPr spc="-375" dirty="0"/>
              <a:t> </a:t>
            </a:r>
            <a:r>
              <a:rPr spc="-20" dirty="0"/>
              <a:t>р</a:t>
            </a:r>
            <a:r>
              <a:rPr spc="-390" dirty="0"/>
              <a:t> </a:t>
            </a:r>
            <a:r>
              <a:rPr spc="-20" dirty="0"/>
              <a:t>т</a:t>
            </a:r>
            <a:r>
              <a:rPr spc="-380" dirty="0"/>
              <a:t> </a:t>
            </a:r>
            <a:r>
              <a:rPr spc="-114" dirty="0"/>
              <a:t>я</a:t>
            </a:r>
            <a:r>
              <a:rPr spc="-385" dirty="0"/>
              <a:t> </a:t>
            </a:r>
            <a:r>
              <a:rPr spc="-40" dirty="0"/>
              <a:t>м</a:t>
            </a:r>
            <a:r>
              <a:rPr spc="-380" dirty="0"/>
              <a:t> </a:t>
            </a:r>
            <a:r>
              <a:rPr spc="-434" dirty="0"/>
              <a:t>)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033141" y="1753615"/>
            <a:ext cx="12141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29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18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четверть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720071" y="1440180"/>
            <a:ext cx="2308860" cy="948055"/>
            <a:chOff x="9720071" y="1440180"/>
            <a:chExt cx="2308860" cy="948055"/>
          </a:xfrm>
        </p:grpSpPr>
        <p:sp>
          <p:nvSpPr>
            <p:cNvPr id="8" name="object 8"/>
            <p:cNvSpPr/>
            <p:nvPr/>
          </p:nvSpPr>
          <p:spPr>
            <a:xfrm>
              <a:off x="9726167" y="1446276"/>
              <a:ext cx="2296795" cy="935990"/>
            </a:xfrm>
            <a:custGeom>
              <a:avLst/>
              <a:gdLst/>
              <a:ahLst/>
              <a:cxnLst/>
              <a:rect l="l" t="t" r="r" b="b"/>
              <a:pathLst>
                <a:path w="2296795" h="935989">
                  <a:moveTo>
                    <a:pt x="2140711" y="0"/>
                  </a:moveTo>
                  <a:lnTo>
                    <a:pt x="155955" y="0"/>
                  </a:lnTo>
                  <a:lnTo>
                    <a:pt x="106671" y="7953"/>
                  </a:lnTo>
                  <a:lnTo>
                    <a:pt x="63861" y="30097"/>
                  </a:lnTo>
                  <a:lnTo>
                    <a:pt x="30097" y="63861"/>
                  </a:lnTo>
                  <a:lnTo>
                    <a:pt x="7953" y="106671"/>
                  </a:lnTo>
                  <a:lnTo>
                    <a:pt x="0" y="155956"/>
                  </a:lnTo>
                  <a:lnTo>
                    <a:pt x="0" y="779779"/>
                  </a:lnTo>
                  <a:lnTo>
                    <a:pt x="7953" y="829064"/>
                  </a:lnTo>
                  <a:lnTo>
                    <a:pt x="30097" y="871874"/>
                  </a:lnTo>
                  <a:lnTo>
                    <a:pt x="63861" y="905638"/>
                  </a:lnTo>
                  <a:lnTo>
                    <a:pt x="106671" y="927782"/>
                  </a:lnTo>
                  <a:lnTo>
                    <a:pt x="155955" y="935736"/>
                  </a:lnTo>
                  <a:lnTo>
                    <a:pt x="2140711" y="935736"/>
                  </a:lnTo>
                  <a:lnTo>
                    <a:pt x="2189996" y="927782"/>
                  </a:lnTo>
                  <a:lnTo>
                    <a:pt x="2232806" y="905638"/>
                  </a:lnTo>
                  <a:lnTo>
                    <a:pt x="2266570" y="871874"/>
                  </a:lnTo>
                  <a:lnTo>
                    <a:pt x="2288714" y="829064"/>
                  </a:lnTo>
                  <a:lnTo>
                    <a:pt x="2296667" y="779779"/>
                  </a:lnTo>
                  <a:lnTo>
                    <a:pt x="2296667" y="155956"/>
                  </a:lnTo>
                  <a:lnTo>
                    <a:pt x="2288714" y="106671"/>
                  </a:lnTo>
                  <a:lnTo>
                    <a:pt x="2266570" y="63861"/>
                  </a:lnTo>
                  <a:lnTo>
                    <a:pt x="2232806" y="30097"/>
                  </a:lnTo>
                  <a:lnTo>
                    <a:pt x="2189996" y="7953"/>
                  </a:lnTo>
                  <a:lnTo>
                    <a:pt x="2140711" y="0"/>
                  </a:lnTo>
                  <a:close/>
                </a:path>
              </a:pathLst>
            </a:custGeom>
            <a:solidFill>
              <a:srgbClr val="8471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726167" y="1446276"/>
              <a:ext cx="2296795" cy="935990"/>
            </a:xfrm>
            <a:custGeom>
              <a:avLst/>
              <a:gdLst/>
              <a:ahLst/>
              <a:cxnLst/>
              <a:rect l="l" t="t" r="r" b="b"/>
              <a:pathLst>
                <a:path w="2296795" h="935989">
                  <a:moveTo>
                    <a:pt x="0" y="155956"/>
                  </a:moveTo>
                  <a:lnTo>
                    <a:pt x="7953" y="106671"/>
                  </a:lnTo>
                  <a:lnTo>
                    <a:pt x="30097" y="63861"/>
                  </a:lnTo>
                  <a:lnTo>
                    <a:pt x="63861" y="30097"/>
                  </a:lnTo>
                  <a:lnTo>
                    <a:pt x="106671" y="7953"/>
                  </a:lnTo>
                  <a:lnTo>
                    <a:pt x="155955" y="0"/>
                  </a:lnTo>
                  <a:lnTo>
                    <a:pt x="2140711" y="0"/>
                  </a:lnTo>
                  <a:lnTo>
                    <a:pt x="2189996" y="7953"/>
                  </a:lnTo>
                  <a:lnTo>
                    <a:pt x="2232806" y="30097"/>
                  </a:lnTo>
                  <a:lnTo>
                    <a:pt x="2266570" y="63861"/>
                  </a:lnTo>
                  <a:lnTo>
                    <a:pt x="2288714" y="106671"/>
                  </a:lnTo>
                  <a:lnTo>
                    <a:pt x="2296667" y="155956"/>
                  </a:lnTo>
                  <a:lnTo>
                    <a:pt x="2296667" y="779779"/>
                  </a:lnTo>
                  <a:lnTo>
                    <a:pt x="2288714" y="829064"/>
                  </a:lnTo>
                  <a:lnTo>
                    <a:pt x="2266570" y="871874"/>
                  </a:lnTo>
                  <a:lnTo>
                    <a:pt x="2232806" y="905638"/>
                  </a:lnTo>
                  <a:lnTo>
                    <a:pt x="2189996" y="927782"/>
                  </a:lnTo>
                  <a:lnTo>
                    <a:pt x="2140711" y="935736"/>
                  </a:lnTo>
                  <a:lnTo>
                    <a:pt x="155955" y="935736"/>
                  </a:lnTo>
                  <a:lnTo>
                    <a:pt x="106671" y="927782"/>
                  </a:lnTo>
                  <a:lnTo>
                    <a:pt x="63861" y="905638"/>
                  </a:lnTo>
                  <a:lnTo>
                    <a:pt x="30097" y="871874"/>
                  </a:lnTo>
                  <a:lnTo>
                    <a:pt x="7953" y="829064"/>
                  </a:lnTo>
                  <a:lnTo>
                    <a:pt x="0" y="779779"/>
                  </a:lnTo>
                  <a:lnTo>
                    <a:pt x="0" y="155956"/>
                  </a:lnTo>
                  <a:close/>
                </a:path>
              </a:pathLst>
            </a:custGeom>
            <a:ln w="12192">
              <a:solidFill>
                <a:srgbClr val="8471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0188067" y="1753615"/>
            <a:ext cx="13760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5" dirty="0">
                <a:solidFill>
                  <a:srgbClr val="FFFFFF"/>
                </a:solidFill>
                <a:latin typeface="Verdana"/>
                <a:cs typeface="Verdana"/>
              </a:rPr>
              <a:t>IV</a:t>
            </a:r>
            <a:r>
              <a:rPr sz="18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четверть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7295388" y="1440180"/>
            <a:ext cx="2307590" cy="948055"/>
            <a:chOff x="7295388" y="1440180"/>
            <a:chExt cx="2307590" cy="948055"/>
          </a:xfrm>
        </p:grpSpPr>
        <p:sp>
          <p:nvSpPr>
            <p:cNvPr id="12" name="object 12"/>
            <p:cNvSpPr/>
            <p:nvPr/>
          </p:nvSpPr>
          <p:spPr>
            <a:xfrm>
              <a:off x="7301484" y="1446276"/>
              <a:ext cx="2295525" cy="935990"/>
            </a:xfrm>
            <a:custGeom>
              <a:avLst/>
              <a:gdLst/>
              <a:ahLst/>
              <a:cxnLst/>
              <a:rect l="l" t="t" r="r" b="b"/>
              <a:pathLst>
                <a:path w="2295525" h="935989">
                  <a:moveTo>
                    <a:pt x="2139188" y="0"/>
                  </a:moveTo>
                  <a:lnTo>
                    <a:pt x="155956" y="0"/>
                  </a:lnTo>
                  <a:lnTo>
                    <a:pt x="106671" y="7953"/>
                  </a:lnTo>
                  <a:lnTo>
                    <a:pt x="63861" y="30097"/>
                  </a:lnTo>
                  <a:lnTo>
                    <a:pt x="30097" y="63861"/>
                  </a:lnTo>
                  <a:lnTo>
                    <a:pt x="7953" y="106671"/>
                  </a:lnTo>
                  <a:lnTo>
                    <a:pt x="0" y="155956"/>
                  </a:lnTo>
                  <a:lnTo>
                    <a:pt x="0" y="779779"/>
                  </a:lnTo>
                  <a:lnTo>
                    <a:pt x="7953" y="829064"/>
                  </a:lnTo>
                  <a:lnTo>
                    <a:pt x="30097" y="871874"/>
                  </a:lnTo>
                  <a:lnTo>
                    <a:pt x="63861" y="905638"/>
                  </a:lnTo>
                  <a:lnTo>
                    <a:pt x="106671" y="927782"/>
                  </a:lnTo>
                  <a:lnTo>
                    <a:pt x="155956" y="935736"/>
                  </a:lnTo>
                  <a:lnTo>
                    <a:pt x="2139188" y="935736"/>
                  </a:lnTo>
                  <a:lnTo>
                    <a:pt x="2188472" y="927782"/>
                  </a:lnTo>
                  <a:lnTo>
                    <a:pt x="2231282" y="905638"/>
                  </a:lnTo>
                  <a:lnTo>
                    <a:pt x="2265046" y="871874"/>
                  </a:lnTo>
                  <a:lnTo>
                    <a:pt x="2287190" y="829064"/>
                  </a:lnTo>
                  <a:lnTo>
                    <a:pt x="2295144" y="779779"/>
                  </a:lnTo>
                  <a:lnTo>
                    <a:pt x="2295144" y="155956"/>
                  </a:lnTo>
                  <a:lnTo>
                    <a:pt x="2287190" y="106671"/>
                  </a:lnTo>
                  <a:lnTo>
                    <a:pt x="2265046" y="63861"/>
                  </a:lnTo>
                  <a:lnTo>
                    <a:pt x="2231282" y="30097"/>
                  </a:lnTo>
                  <a:lnTo>
                    <a:pt x="2188472" y="7953"/>
                  </a:lnTo>
                  <a:lnTo>
                    <a:pt x="2139188" y="0"/>
                  </a:lnTo>
                  <a:close/>
                </a:path>
              </a:pathLst>
            </a:custGeom>
            <a:solidFill>
              <a:srgbClr val="8471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301484" y="1446276"/>
              <a:ext cx="2295525" cy="935990"/>
            </a:xfrm>
            <a:custGeom>
              <a:avLst/>
              <a:gdLst/>
              <a:ahLst/>
              <a:cxnLst/>
              <a:rect l="l" t="t" r="r" b="b"/>
              <a:pathLst>
                <a:path w="2295525" h="935989">
                  <a:moveTo>
                    <a:pt x="0" y="155956"/>
                  </a:moveTo>
                  <a:lnTo>
                    <a:pt x="7953" y="106671"/>
                  </a:lnTo>
                  <a:lnTo>
                    <a:pt x="30097" y="63861"/>
                  </a:lnTo>
                  <a:lnTo>
                    <a:pt x="63861" y="30097"/>
                  </a:lnTo>
                  <a:lnTo>
                    <a:pt x="106671" y="7953"/>
                  </a:lnTo>
                  <a:lnTo>
                    <a:pt x="155956" y="0"/>
                  </a:lnTo>
                  <a:lnTo>
                    <a:pt x="2139188" y="0"/>
                  </a:lnTo>
                  <a:lnTo>
                    <a:pt x="2188472" y="7953"/>
                  </a:lnTo>
                  <a:lnTo>
                    <a:pt x="2231282" y="30097"/>
                  </a:lnTo>
                  <a:lnTo>
                    <a:pt x="2265046" y="63861"/>
                  </a:lnTo>
                  <a:lnTo>
                    <a:pt x="2287190" y="106671"/>
                  </a:lnTo>
                  <a:lnTo>
                    <a:pt x="2295144" y="155956"/>
                  </a:lnTo>
                  <a:lnTo>
                    <a:pt x="2295144" y="779779"/>
                  </a:lnTo>
                  <a:lnTo>
                    <a:pt x="2287190" y="829064"/>
                  </a:lnTo>
                  <a:lnTo>
                    <a:pt x="2265046" y="871874"/>
                  </a:lnTo>
                  <a:lnTo>
                    <a:pt x="2231282" y="905638"/>
                  </a:lnTo>
                  <a:lnTo>
                    <a:pt x="2188472" y="927782"/>
                  </a:lnTo>
                  <a:lnTo>
                    <a:pt x="2139188" y="935736"/>
                  </a:lnTo>
                  <a:lnTo>
                    <a:pt x="155956" y="935736"/>
                  </a:lnTo>
                  <a:lnTo>
                    <a:pt x="106671" y="927782"/>
                  </a:lnTo>
                  <a:lnTo>
                    <a:pt x="63861" y="905638"/>
                  </a:lnTo>
                  <a:lnTo>
                    <a:pt x="30097" y="871874"/>
                  </a:lnTo>
                  <a:lnTo>
                    <a:pt x="7953" y="829064"/>
                  </a:lnTo>
                  <a:lnTo>
                    <a:pt x="0" y="779779"/>
                  </a:lnTo>
                  <a:lnTo>
                    <a:pt x="0" y="155956"/>
                  </a:lnTo>
                  <a:close/>
                </a:path>
              </a:pathLst>
            </a:custGeom>
            <a:ln w="12192">
              <a:solidFill>
                <a:srgbClr val="8471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7774940" y="1753615"/>
            <a:ext cx="13512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29" dirty="0">
                <a:solidFill>
                  <a:srgbClr val="FFFFFF"/>
                </a:solidFill>
                <a:latin typeface="Verdana"/>
                <a:cs typeface="Verdana"/>
              </a:rPr>
              <a:t>III</a:t>
            </a:r>
            <a:r>
              <a:rPr sz="18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четверть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4890515" y="1440180"/>
            <a:ext cx="2307590" cy="948055"/>
            <a:chOff x="4890515" y="1440180"/>
            <a:chExt cx="2307590" cy="948055"/>
          </a:xfrm>
        </p:grpSpPr>
        <p:sp>
          <p:nvSpPr>
            <p:cNvPr id="16" name="object 16"/>
            <p:cNvSpPr/>
            <p:nvPr/>
          </p:nvSpPr>
          <p:spPr>
            <a:xfrm>
              <a:off x="4896611" y="1446276"/>
              <a:ext cx="2295525" cy="935990"/>
            </a:xfrm>
            <a:custGeom>
              <a:avLst/>
              <a:gdLst/>
              <a:ahLst/>
              <a:cxnLst/>
              <a:rect l="l" t="t" r="r" b="b"/>
              <a:pathLst>
                <a:path w="2295525" h="935989">
                  <a:moveTo>
                    <a:pt x="2139188" y="0"/>
                  </a:moveTo>
                  <a:lnTo>
                    <a:pt x="155955" y="0"/>
                  </a:lnTo>
                  <a:lnTo>
                    <a:pt x="106671" y="7953"/>
                  </a:lnTo>
                  <a:lnTo>
                    <a:pt x="63861" y="30097"/>
                  </a:lnTo>
                  <a:lnTo>
                    <a:pt x="30097" y="63861"/>
                  </a:lnTo>
                  <a:lnTo>
                    <a:pt x="7953" y="106671"/>
                  </a:lnTo>
                  <a:lnTo>
                    <a:pt x="0" y="155956"/>
                  </a:lnTo>
                  <a:lnTo>
                    <a:pt x="0" y="779779"/>
                  </a:lnTo>
                  <a:lnTo>
                    <a:pt x="7953" y="829064"/>
                  </a:lnTo>
                  <a:lnTo>
                    <a:pt x="30097" y="871874"/>
                  </a:lnTo>
                  <a:lnTo>
                    <a:pt x="63861" y="905638"/>
                  </a:lnTo>
                  <a:lnTo>
                    <a:pt x="106671" y="927782"/>
                  </a:lnTo>
                  <a:lnTo>
                    <a:pt x="155955" y="935736"/>
                  </a:lnTo>
                  <a:lnTo>
                    <a:pt x="2139188" y="935736"/>
                  </a:lnTo>
                  <a:lnTo>
                    <a:pt x="2188472" y="927782"/>
                  </a:lnTo>
                  <a:lnTo>
                    <a:pt x="2231282" y="905638"/>
                  </a:lnTo>
                  <a:lnTo>
                    <a:pt x="2265046" y="871874"/>
                  </a:lnTo>
                  <a:lnTo>
                    <a:pt x="2287190" y="829064"/>
                  </a:lnTo>
                  <a:lnTo>
                    <a:pt x="2295143" y="779779"/>
                  </a:lnTo>
                  <a:lnTo>
                    <a:pt x="2295143" y="155956"/>
                  </a:lnTo>
                  <a:lnTo>
                    <a:pt x="2287190" y="106671"/>
                  </a:lnTo>
                  <a:lnTo>
                    <a:pt x="2265046" y="63861"/>
                  </a:lnTo>
                  <a:lnTo>
                    <a:pt x="2231282" y="30097"/>
                  </a:lnTo>
                  <a:lnTo>
                    <a:pt x="2188472" y="7953"/>
                  </a:lnTo>
                  <a:lnTo>
                    <a:pt x="2139188" y="0"/>
                  </a:lnTo>
                  <a:close/>
                </a:path>
              </a:pathLst>
            </a:custGeom>
            <a:solidFill>
              <a:srgbClr val="8471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896611" y="1446276"/>
              <a:ext cx="2295525" cy="935990"/>
            </a:xfrm>
            <a:custGeom>
              <a:avLst/>
              <a:gdLst/>
              <a:ahLst/>
              <a:cxnLst/>
              <a:rect l="l" t="t" r="r" b="b"/>
              <a:pathLst>
                <a:path w="2295525" h="935989">
                  <a:moveTo>
                    <a:pt x="0" y="155956"/>
                  </a:moveTo>
                  <a:lnTo>
                    <a:pt x="7953" y="106671"/>
                  </a:lnTo>
                  <a:lnTo>
                    <a:pt x="30097" y="63861"/>
                  </a:lnTo>
                  <a:lnTo>
                    <a:pt x="63861" y="30097"/>
                  </a:lnTo>
                  <a:lnTo>
                    <a:pt x="106671" y="7953"/>
                  </a:lnTo>
                  <a:lnTo>
                    <a:pt x="155955" y="0"/>
                  </a:lnTo>
                  <a:lnTo>
                    <a:pt x="2139188" y="0"/>
                  </a:lnTo>
                  <a:lnTo>
                    <a:pt x="2188472" y="7953"/>
                  </a:lnTo>
                  <a:lnTo>
                    <a:pt x="2231282" y="30097"/>
                  </a:lnTo>
                  <a:lnTo>
                    <a:pt x="2265046" y="63861"/>
                  </a:lnTo>
                  <a:lnTo>
                    <a:pt x="2287190" y="106671"/>
                  </a:lnTo>
                  <a:lnTo>
                    <a:pt x="2295143" y="155956"/>
                  </a:lnTo>
                  <a:lnTo>
                    <a:pt x="2295143" y="779779"/>
                  </a:lnTo>
                  <a:lnTo>
                    <a:pt x="2287190" y="829064"/>
                  </a:lnTo>
                  <a:lnTo>
                    <a:pt x="2265046" y="871874"/>
                  </a:lnTo>
                  <a:lnTo>
                    <a:pt x="2231282" y="905638"/>
                  </a:lnTo>
                  <a:lnTo>
                    <a:pt x="2188472" y="927782"/>
                  </a:lnTo>
                  <a:lnTo>
                    <a:pt x="2139188" y="935736"/>
                  </a:lnTo>
                  <a:lnTo>
                    <a:pt x="155955" y="935736"/>
                  </a:lnTo>
                  <a:lnTo>
                    <a:pt x="106671" y="927782"/>
                  </a:lnTo>
                  <a:lnTo>
                    <a:pt x="63861" y="905638"/>
                  </a:lnTo>
                  <a:lnTo>
                    <a:pt x="30097" y="871874"/>
                  </a:lnTo>
                  <a:lnTo>
                    <a:pt x="7953" y="829064"/>
                  </a:lnTo>
                  <a:lnTo>
                    <a:pt x="0" y="779779"/>
                  </a:lnTo>
                  <a:lnTo>
                    <a:pt x="0" y="155956"/>
                  </a:lnTo>
                  <a:close/>
                </a:path>
              </a:pathLst>
            </a:custGeom>
            <a:ln w="12192">
              <a:solidFill>
                <a:srgbClr val="8471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5403341" y="1753615"/>
            <a:ext cx="12827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29" dirty="0">
                <a:solidFill>
                  <a:srgbClr val="FFFFFF"/>
                </a:solidFill>
                <a:latin typeface="Verdana"/>
                <a:cs typeface="Verdana"/>
              </a:rPr>
              <a:t>II</a:t>
            </a:r>
            <a:r>
              <a:rPr sz="1800" spc="-1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четверть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7295388" y="2506979"/>
            <a:ext cx="2307590" cy="948055"/>
            <a:chOff x="7295388" y="2506979"/>
            <a:chExt cx="2307590" cy="948055"/>
          </a:xfrm>
        </p:grpSpPr>
        <p:sp>
          <p:nvSpPr>
            <p:cNvPr id="20" name="object 20"/>
            <p:cNvSpPr/>
            <p:nvPr/>
          </p:nvSpPr>
          <p:spPr>
            <a:xfrm>
              <a:off x="7301484" y="2513075"/>
              <a:ext cx="2295525" cy="935990"/>
            </a:xfrm>
            <a:custGeom>
              <a:avLst/>
              <a:gdLst/>
              <a:ahLst/>
              <a:cxnLst/>
              <a:rect l="l" t="t" r="r" b="b"/>
              <a:pathLst>
                <a:path w="2295525" h="935989">
                  <a:moveTo>
                    <a:pt x="2139188" y="0"/>
                  </a:moveTo>
                  <a:lnTo>
                    <a:pt x="155956" y="0"/>
                  </a:lnTo>
                  <a:lnTo>
                    <a:pt x="106671" y="7953"/>
                  </a:lnTo>
                  <a:lnTo>
                    <a:pt x="63861" y="30097"/>
                  </a:lnTo>
                  <a:lnTo>
                    <a:pt x="30097" y="63861"/>
                  </a:lnTo>
                  <a:lnTo>
                    <a:pt x="7953" y="106671"/>
                  </a:lnTo>
                  <a:lnTo>
                    <a:pt x="0" y="155956"/>
                  </a:lnTo>
                  <a:lnTo>
                    <a:pt x="0" y="779779"/>
                  </a:lnTo>
                  <a:lnTo>
                    <a:pt x="7953" y="829064"/>
                  </a:lnTo>
                  <a:lnTo>
                    <a:pt x="30097" y="871874"/>
                  </a:lnTo>
                  <a:lnTo>
                    <a:pt x="63861" y="905638"/>
                  </a:lnTo>
                  <a:lnTo>
                    <a:pt x="106671" y="927782"/>
                  </a:lnTo>
                  <a:lnTo>
                    <a:pt x="155956" y="935736"/>
                  </a:lnTo>
                  <a:lnTo>
                    <a:pt x="2139188" y="935736"/>
                  </a:lnTo>
                  <a:lnTo>
                    <a:pt x="2188472" y="927782"/>
                  </a:lnTo>
                  <a:lnTo>
                    <a:pt x="2231282" y="905638"/>
                  </a:lnTo>
                  <a:lnTo>
                    <a:pt x="2265046" y="871874"/>
                  </a:lnTo>
                  <a:lnTo>
                    <a:pt x="2287190" y="829064"/>
                  </a:lnTo>
                  <a:lnTo>
                    <a:pt x="2295144" y="779779"/>
                  </a:lnTo>
                  <a:lnTo>
                    <a:pt x="2295144" y="155956"/>
                  </a:lnTo>
                  <a:lnTo>
                    <a:pt x="2287190" y="106671"/>
                  </a:lnTo>
                  <a:lnTo>
                    <a:pt x="2265046" y="63861"/>
                  </a:lnTo>
                  <a:lnTo>
                    <a:pt x="2231282" y="30097"/>
                  </a:lnTo>
                  <a:lnTo>
                    <a:pt x="2188472" y="7953"/>
                  </a:lnTo>
                  <a:lnTo>
                    <a:pt x="2139188" y="0"/>
                  </a:lnTo>
                  <a:close/>
                </a:path>
              </a:pathLst>
            </a:custGeom>
            <a:solidFill>
              <a:srgbClr val="B8A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301484" y="2513075"/>
              <a:ext cx="2295525" cy="935990"/>
            </a:xfrm>
            <a:custGeom>
              <a:avLst/>
              <a:gdLst/>
              <a:ahLst/>
              <a:cxnLst/>
              <a:rect l="l" t="t" r="r" b="b"/>
              <a:pathLst>
                <a:path w="2295525" h="935989">
                  <a:moveTo>
                    <a:pt x="0" y="155956"/>
                  </a:moveTo>
                  <a:lnTo>
                    <a:pt x="7953" y="106671"/>
                  </a:lnTo>
                  <a:lnTo>
                    <a:pt x="30097" y="63861"/>
                  </a:lnTo>
                  <a:lnTo>
                    <a:pt x="63861" y="30097"/>
                  </a:lnTo>
                  <a:lnTo>
                    <a:pt x="106671" y="7953"/>
                  </a:lnTo>
                  <a:lnTo>
                    <a:pt x="155956" y="0"/>
                  </a:lnTo>
                  <a:lnTo>
                    <a:pt x="2139188" y="0"/>
                  </a:lnTo>
                  <a:lnTo>
                    <a:pt x="2188472" y="7953"/>
                  </a:lnTo>
                  <a:lnTo>
                    <a:pt x="2231282" y="30097"/>
                  </a:lnTo>
                  <a:lnTo>
                    <a:pt x="2265046" y="63861"/>
                  </a:lnTo>
                  <a:lnTo>
                    <a:pt x="2287190" y="106671"/>
                  </a:lnTo>
                  <a:lnTo>
                    <a:pt x="2295144" y="155956"/>
                  </a:lnTo>
                  <a:lnTo>
                    <a:pt x="2295144" y="779779"/>
                  </a:lnTo>
                  <a:lnTo>
                    <a:pt x="2287190" y="829064"/>
                  </a:lnTo>
                  <a:lnTo>
                    <a:pt x="2265046" y="871874"/>
                  </a:lnTo>
                  <a:lnTo>
                    <a:pt x="2231282" y="905638"/>
                  </a:lnTo>
                  <a:lnTo>
                    <a:pt x="2188472" y="927782"/>
                  </a:lnTo>
                  <a:lnTo>
                    <a:pt x="2139188" y="935736"/>
                  </a:lnTo>
                  <a:lnTo>
                    <a:pt x="155956" y="935736"/>
                  </a:lnTo>
                  <a:lnTo>
                    <a:pt x="106671" y="927782"/>
                  </a:lnTo>
                  <a:lnTo>
                    <a:pt x="63861" y="905638"/>
                  </a:lnTo>
                  <a:lnTo>
                    <a:pt x="30097" y="871874"/>
                  </a:lnTo>
                  <a:lnTo>
                    <a:pt x="7953" y="829064"/>
                  </a:lnTo>
                  <a:lnTo>
                    <a:pt x="0" y="779779"/>
                  </a:lnTo>
                  <a:lnTo>
                    <a:pt x="0" y="155956"/>
                  </a:lnTo>
                  <a:close/>
                </a:path>
              </a:pathLst>
            </a:custGeom>
            <a:ln w="12192">
              <a:solidFill>
                <a:srgbClr val="8471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7799323" y="2745994"/>
            <a:ext cx="1301115" cy="451484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 marR="5080" indent="137160">
              <a:lnSpc>
                <a:spcPts val="1670"/>
              </a:lnSpc>
              <a:spcBef>
                <a:spcPts val="165"/>
              </a:spcBef>
            </a:pP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«Орлёнок- Доброволец»</a:t>
            </a:r>
            <a:endParaRPr sz="1400">
              <a:latin typeface="Verdana"/>
              <a:cs typeface="Verdana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7295388" y="4674108"/>
            <a:ext cx="2307590" cy="948055"/>
            <a:chOff x="7295388" y="4674108"/>
            <a:chExt cx="2307590" cy="948055"/>
          </a:xfrm>
        </p:grpSpPr>
        <p:sp>
          <p:nvSpPr>
            <p:cNvPr id="24" name="object 24"/>
            <p:cNvSpPr/>
            <p:nvPr/>
          </p:nvSpPr>
          <p:spPr>
            <a:xfrm>
              <a:off x="7301484" y="4680204"/>
              <a:ext cx="2295525" cy="935990"/>
            </a:xfrm>
            <a:custGeom>
              <a:avLst/>
              <a:gdLst/>
              <a:ahLst/>
              <a:cxnLst/>
              <a:rect l="l" t="t" r="r" b="b"/>
              <a:pathLst>
                <a:path w="2295525" h="935989">
                  <a:moveTo>
                    <a:pt x="2139188" y="0"/>
                  </a:moveTo>
                  <a:lnTo>
                    <a:pt x="155956" y="0"/>
                  </a:lnTo>
                  <a:lnTo>
                    <a:pt x="106671" y="7953"/>
                  </a:lnTo>
                  <a:lnTo>
                    <a:pt x="63861" y="30097"/>
                  </a:lnTo>
                  <a:lnTo>
                    <a:pt x="30097" y="63861"/>
                  </a:lnTo>
                  <a:lnTo>
                    <a:pt x="7953" y="106671"/>
                  </a:lnTo>
                  <a:lnTo>
                    <a:pt x="0" y="155956"/>
                  </a:lnTo>
                  <a:lnTo>
                    <a:pt x="0" y="779780"/>
                  </a:lnTo>
                  <a:lnTo>
                    <a:pt x="7953" y="829064"/>
                  </a:lnTo>
                  <a:lnTo>
                    <a:pt x="30097" y="871874"/>
                  </a:lnTo>
                  <a:lnTo>
                    <a:pt x="63861" y="905638"/>
                  </a:lnTo>
                  <a:lnTo>
                    <a:pt x="106671" y="927782"/>
                  </a:lnTo>
                  <a:lnTo>
                    <a:pt x="155956" y="935736"/>
                  </a:lnTo>
                  <a:lnTo>
                    <a:pt x="2139188" y="935736"/>
                  </a:lnTo>
                  <a:lnTo>
                    <a:pt x="2188472" y="927782"/>
                  </a:lnTo>
                  <a:lnTo>
                    <a:pt x="2231282" y="905638"/>
                  </a:lnTo>
                  <a:lnTo>
                    <a:pt x="2265046" y="871874"/>
                  </a:lnTo>
                  <a:lnTo>
                    <a:pt x="2287190" y="829064"/>
                  </a:lnTo>
                  <a:lnTo>
                    <a:pt x="2295144" y="779780"/>
                  </a:lnTo>
                  <a:lnTo>
                    <a:pt x="2295144" y="155956"/>
                  </a:lnTo>
                  <a:lnTo>
                    <a:pt x="2287190" y="106671"/>
                  </a:lnTo>
                  <a:lnTo>
                    <a:pt x="2265046" y="63861"/>
                  </a:lnTo>
                  <a:lnTo>
                    <a:pt x="2231282" y="30097"/>
                  </a:lnTo>
                  <a:lnTo>
                    <a:pt x="2188472" y="7953"/>
                  </a:lnTo>
                  <a:lnTo>
                    <a:pt x="2139188" y="0"/>
                  </a:lnTo>
                  <a:close/>
                </a:path>
              </a:pathLst>
            </a:custGeom>
            <a:solidFill>
              <a:srgbClr val="B8A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301484" y="4680204"/>
              <a:ext cx="2295525" cy="935990"/>
            </a:xfrm>
            <a:custGeom>
              <a:avLst/>
              <a:gdLst/>
              <a:ahLst/>
              <a:cxnLst/>
              <a:rect l="l" t="t" r="r" b="b"/>
              <a:pathLst>
                <a:path w="2295525" h="935989">
                  <a:moveTo>
                    <a:pt x="0" y="155956"/>
                  </a:moveTo>
                  <a:lnTo>
                    <a:pt x="7953" y="106671"/>
                  </a:lnTo>
                  <a:lnTo>
                    <a:pt x="30097" y="63861"/>
                  </a:lnTo>
                  <a:lnTo>
                    <a:pt x="63861" y="30097"/>
                  </a:lnTo>
                  <a:lnTo>
                    <a:pt x="106671" y="7953"/>
                  </a:lnTo>
                  <a:lnTo>
                    <a:pt x="155956" y="0"/>
                  </a:lnTo>
                  <a:lnTo>
                    <a:pt x="2139188" y="0"/>
                  </a:lnTo>
                  <a:lnTo>
                    <a:pt x="2188472" y="7953"/>
                  </a:lnTo>
                  <a:lnTo>
                    <a:pt x="2231282" y="30097"/>
                  </a:lnTo>
                  <a:lnTo>
                    <a:pt x="2265046" y="63861"/>
                  </a:lnTo>
                  <a:lnTo>
                    <a:pt x="2287190" y="106671"/>
                  </a:lnTo>
                  <a:lnTo>
                    <a:pt x="2295144" y="155956"/>
                  </a:lnTo>
                  <a:lnTo>
                    <a:pt x="2295144" y="779780"/>
                  </a:lnTo>
                  <a:lnTo>
                    <a:pt x="2287190" y="829064"/>
                  </a:lnTo>
                  <a:lnTo>
                    <a:pt x="2265046" y="871874"/>
                  </a:lnTo>
                  <a:lnTo>
                    <a:pt x="2231282" y="905638"/>
                  </a:lnTo>
                  <a:lnTo>
                    <a:pt x="2188472" y="927782"/>
                  </a:lnTo>
                  <a:lnTo>
                    <a:pt x="2139188" y="935736"/>
                  </a:lnTo>
                  <a:lnTo>
                    <a:pt x="155956" y="935736"/>
                  </a:lnTo>
                  <a:lnTo>
                    <a:pt x="106671" y="927782"/>
                  </a:lnTo>
                  <a:lnTo>
                    <a:pt x="63861" y="905638"/>
                  </a:lnTo>
                  <a:lnTo>
                    <a:pt x="30097" y="871874"/>
                  </a:lnTo>
                  <a:lnTo>
                    <a:pt x="7953" y="829064"/>
                  </a:lnTo>
                  <a:lnTo>
                    <a:pt x="0" y="779780"/>
                  </a:lnTo>
                  <a:lnTo>
                    <a:pt x="0" y="155956"/>
                  </a:lnTo>
                  <a:close/>
                </a:path>
              </a:pathLst>
            </a:custGeom>
            <a:ln w="12192">
              <a:solidFill>
                <a:srgbClr val="8471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7561580" y="5021326"/>
            <a:ext cx="177863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«Орлёнок-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Эколог»</a:t>
            </a:r>
            <a:endParaRPr sz="1400">
              <a:latin typeface="Verdana"/>
              <a:cs typeface="Verdana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7295388" y="3589020"/>
            <a:ext cx="2307590" cy="948055"/>
            <a:chOff x="7295388" y="3589020"/>
            <a:chExt cx="2307590" cy="948055"/>
          </a:xfrm>
        </p:grpSpPr>
        <p:sp>
          <p:nvSpPr>
            <p:cNvPr id="28" name="object 28"/>
            <p:cNvSpPr/>
            <p:nvPr/>
          </p:nvSpPr>
          <p:spPr>
            <a:xfrm>
              <a:off x="7301484" y="3595116"/>
              <a:ext cx="2295525" cy="935990"/>
            </a:xfrm>
            <a:custGeom>
              <a:avLst/>
              <a:gdLst/>
              <a:ahLst/>
              <a:cxnLst/>
              <a:rect l="l" t="t" r="r" b="b"/>
              <a:pathLst>
                <a:path w="2295525" h="935989">
                  <a:moveTo>
                    <a:pt x="2139188" y="0"/>
                  </a:moveTo>
                  <a:lnTo>
                    <a:pt x="155956" y="0"/>
                  </a:lnTo>
                  <a:lnTo>
                    <a:pt x="106671" y="7953"/>
                  </a:lnTo>
                  <a:lnTo>
                    <a:pt x="63861" y="30097"/>
                  </a:lnTo>
                  <a:lnTo>
                    <a:pt x="30097" y="63861"/>
                  </a:lnTo>
                  <a:lnTo>
                    <a:pt x="7953" y="106671"/>
                  </a:lnTo>
                  <a:lnTo>
                    <a:pt x="0" y="155956"/>
                  </a:lnTo>
                  <a:lnTo>
                    <a:pt x="0" y="779780"/>
                  </a:lnTo>
                  <a:lnTo>
                    <a:pt x="7953" y="829064"/>
                  </a:lnTo>
                  <a:lnTo>
                    <a:pt x="30097" y="871874"/>
                  </a:lnTo>
                  <a:lnTo>
                    <a:pt x="63861" y="905638"/>
                  </a:lnTo>
                  <a:lnTo>
                    <a:pt x="106671" y="927782"/>
                  </a:lnTo>
                  <a:lnTo>
                    <a:pt x="155956" y="935736"/>
                  </a:lnTo>
                  <a:lnTo>
                    <a:pt x="2139188" y="935736"/>
                  </a:lnTo>
                  <a:lnTo>
                    <a:pt x="2188472" y="927782"/>
                  </a:lnTo>
                  <a:lnTo>
                    <a:pt x="2231282" y="905638"/>
                  </a:lnTo>
                  <a:lnTo>
                    <a:pt x="2265046" y="871874"/>
                  </a:lnTo>
                  <a:lnTo>
                    <a:pt x="2287190" y="829064"/>
                  </a:lnTo>
                  <a:lnTo>
                    <a:pt x="2295144" y="779780"/>
                  </a:lnTo>
                  <a:lnTo>
                    <a:pt x="2295144" y="155956"/>
                  </a:lnTo>
                  <a:lnTo>
                    <a:pt x="2287190" y="106671"/>
                  </a:lnTo>
                  <a:lnTo>
                    <a:pt x="2265046" y="63861"/>
                  </a:lnTo>
                  <a:lnTo>
                    <a:pt x="2231282" y="30097"/>
                  </a:lnTo>
                  <a:lnTo>
                    <a:pt x="2188472" y="7953"/>
                  </a:lnTo>
                  <a:lnTo>
                    <a:pt x="2139188" y="0"/>
                  </a:lnTo>
                  <a:close/>
                </a:path>
              </a:pathLst>
            </a:custGeom>
            <a:solidFill>
              <a:srgbClr val="B8A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301484" y="3595116"/>
              <a:ext cx="2295525" cy="935990"/>
            </a:xfrm>
            <a:custGeom>
              <a:avLst/>
              <a:gdLst/>
              <a:ahLst/>
              <a:cxnLst/>
              <a:rect l="l" t="t" r="r" b="b"/>
              <a:pathLst>
                <a:path w="2295525" h="935989">
                  <a:moveTo>
                    <a:pt x="0" y="155956"/>
                  </a:moveTo>
                  <a:lnTo>
                    <a:pt x="7953" y="106671"/>
                  </a:lnTo>
                  <a:lnTo>
                    <a:pt x="30097" y="63861"/>
                  </a:lnTo>
                  <a:lnTo>
                    <a:pt x="63861" y="30097"/>
                  </a:lnTo>
                  <a:lnTo>
                    <a:pt x="106671" y="7953"/>
                  </a:lnTo>
                  <a:lnTo>
                    <a:pt x="155956" y="0"/>
                  </a:lnTo>
                  <a:lnTo>
                    <a:pt x="2139188" y="0"/>
                  </a:lnTo>
                  <a:lnTo>
                    <a:pt x="2188472" y="7953"/>
                  </a:lnTo>
                  <a:lnTo>
                    <a:pt x="2231282" y="30097"/>
                  </a:lnTo>
                  <a:lnTo>
                    <a:pt x="2265046" y="63861"/>
                  </a:lnTo>
                  <a:lnTo>
                    <a:pt x="2287190" y="106671"/>
                  </a:lnTo>
                  <a:lnTo>
                    <a:pt x="2295144" y="155956"/>
                  </a:lnTo>
                  <a:lnTo>
                    <a:pt x="2295144" y="779780"/>
                  </a:lnTo>
                  <a:lnTo>
                    <a:pt x="2287190" y="829064"/>
                  </a:lnTo>
                  <a:lnTo>
                    <a:pt x="2265046" y="871874"/>
                  </a:lnTo>
                  <a:lnTo>
                    <a:pt x="2231282" y="905638"/>
                  </a:lnTo>
                  <a:lnTo>
                    <a:pt x="2188472" y="927782"/>
                  </a:lnTo>
                  <a:lnTo>
                    <a:pt x="2139188" y="935736"/>
                  </a:lnTo>
                  <a:lnTo>
                    <a:pt x="155956" y="935736"/>
                  </a:lnTo>
                  <a:lnTo>
                    <a:pt x="106671" y="927782"/>
                  </a:lnTo>
                  <a:lnTo>
                    <a:pt x="63861" y="905638"/>
                  </a:lnTo>
                  <a:lnTo>
                    <a:pt x="30097" y="871874"/>
                  </a:lnTo>
                  <a:lnTo>
                    <a:pt x="7953" y="829064"/>
                  </a:lnTo>
                  <a:lnTo>
                    <a:pt x="0" y="779780"/>
                  </a:lnTo>
                  <a:lnTo>
                    <a:pt x="0" y="155956"/>
                  </a:lnTo>
                  <a:close/>
                </a:path>
              </a:pathLst>
            </a:custGeom>
            <a:ln w="12192">
              <a:solidFill>
                <a:srgbClr val="8471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7867904" y="3829050"/>
            <a:ext cx="1165225" cy="451484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 marR="5080" indent="68580">
              <a:lnSpc>
                <a:spcPts val="1670"/>
              </a:lnSpc>
              <a:spcBef>
                <a:spcPts val="165"/>
              </a:spcBef>
            </a:pP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«Орлёнок- Спортсмен»</a:t>
            </a:r>
            <a:endParaRPr sz="1400">
              <a:latin typeface="Verdana"/>
              <a:cs typeface="Verdana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4890515" y="3592067"/>
            <a:ext cx="2307590" cy="946785"/>
            <a:chOff x="4890515" y="3592067"/>
            <a:chExt cx="2307590" cy="946785"/>
          </a:xfrm>
        </p:grpSpPr>
        <p:sp>
          <p:nvSpPr>
            <p:cNvPr id="32" name="object 32"/>
            <p:cNvSpPr/>
            <p:nvPr/>
          </p:nvSpPr>
          <p:spPr>
            <a:xfrm>
              <a:off x="4896611" y="3598163"/>
              <a:ext cx="2295525" cy="934719"/>
            </a:xfrm>
            <a:custGeom>
              <a:avLst/>
              <a:gdLst/>
              <a:ahLst/>
              <a:cxnLst/>
              <a:rect l="l" t="t" r="r" b="b"/>
              <a:pathLst>
                <a:path w="2295525" h="934720">
                  <a:moveTo>
                    <a:pt x="2139441" y="0"/>
                  </a:moveTo>
                  <a:lnTo>
                    <a:pt x="155701" y="0"/>
                  </a:lnTo>
                  <a:lnTo>
                    <a:pt x="106493" y="7939"/>
                  </a:lnTo>
                  <a:lnTo>
                    <a:pt x="63751" y="30045"/>
                  </a:lnTo>
                  <a:lnTo>
                    <a:pt x="30045" y="63751"/>
                  </a:lnTo>
                  <a:lnTo>
                    <a:pt x="7939" y="106493"/>
                  </a:lnTo>
                  <a:lnTo>
                    <a:pt x="0" y="155702"/>
                  </a:lnTo>
                  <a:lnTo>
                    <a:pt x="0" y="778510"/>
                  </a:lnTo>
                  <a:lnTo>
                    <a:pt x="7939" y="827718"/>
                  </a:lnTo>
                  <a:lnTo>
                    <a:pt x="30045" y="870460"/>
                  </a:lnTo>
                  <a:lnTo>
                    <a:pt x="63751" y="904166"/>
                  </a:lnTo>
                  <a:lnTo>
                    <a:pt x="106493" y="926272"/>
                  </a:lnTo>
                  <a:lnTo>
                    <a:pt x="155701" y="934212"/>
                  </a:lnTo>
                  <a:lnTo>
                    <a:pt x="2139441" y="934212"/>
                  </a:lnTo>
                  <a:lnTo>
                    <a:pt x="2188650" y="926272"/>
                  </a:lnTo>
                  <a:lnTo>
                    <a:pt x="2231392" y="904166"/>
                  </a:lnTo>
                  <a:lnTo>
                    <a:pt x="2265098" y="870460"/>
                  </a:lnTo>
                  <a:lnTo>
                    <a:pt x="2287204" y="827718"/>
                  </a:lnTo>
                  <a:lnTo>
                    <a:pt x="2295143" y="778510"/>
                  </a:lnTo>
                  <a:lnTo>
                    <a:pt x="2295143" y="155702"/>
                  </a:lnTo>
                  <a:lnTo>
                    <a:pt x="2287204" y="106493"/>
                  </a:lnTo>
                  <a:lnTo>
                    <a:pt x="2265098" y="63751"/>
                  </a:lnTo>
                  <a:lnTo>
                    <a:pt x="2231392" y="30045"/>
                  </a:lnTo>
                  <a:lnTo>
                    <a:pt x="2188650" y="7939"/>
                  </a:lnTo>
                  <a:lnTo>
                    <a:pt x="2139441" y="0"/>
                  </a:lnTo>
                  <a:close/>
                </a:path>
              </a:pathLst>
            </a:custGeom>
            <a:solidFill>
              <a:srgbClr val="B8A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896611" y="3598163"/>
              <a:ext cx="2295525" cy="934719"/>
            </a:xfrm>
            <a:custGeom>
              <a:avLst/>
              <a:gdLst/>
              <a:ahLst/>
              <a:cxnLst/>
              <a:rect l="l" t="t" r="r" b="b"/>
              <a:pathLst>
                <a:path w="2295525" h="934720">
                  <a:moveTo>
                    <a:pt x="0" y="155702"/>
                  </a:moveTo>
                  <a:lnTo>
                    <a:pt x="7939" y="106493"/>
                  </a:lnTo>
                  <a:lnTo>
                    <a:pt x="30045" y="63751"/>
                  </a:lnTo>
                  <a:lnTo>
                    <a:pt x="63751" y="30045"/>
                  </a:lnTo>
                  <a:lnTo>
                    <a:pt x="106493" y="7939"/>
                  </a:lnTo>
                  <a:lnTo>
                    <a:pt x="155701" y="0"/>
                  </a:lnTo>
                  <a:lnTo>
                    <a:pt x="2139441" y="0"/>
                  </a:lnTo>
                  <a:lnTo>
                    <a:pt x="2188650" y="7939"/>
                  </a:lnTo>
                  <a:lnTo>
                    <a:pt x="2231392" y="30045"/>
                  </a:lnTo>
                  <a:lnTo>
                    <a:pt x="2265098" y="63751"/>
                  </a:lnTo>
                  <a:lnTo>
                    <a:pt x="2287204" y="106493"/>
                  </a:lnTo>
                  <a:lnTo>
                    <a:pt x="2295143" y="155702"/>
                  </a:lnTo>
                  <a:lnTo>
                    <a:pt x="2295143" y="778510"/>
                  </a:lnTo>
                  <a:lnTo>
                    <a:pt x="2287204" y="827718"/>
                  </a:lnTo>
                  <a:lnTo>
                    <a:pt x="2265098" y="870460"/>
                  </a:lnTo>
                  <a:lnTo>
                    <a:pt x="2231392" y="904166"/>
                  </a:lnTo>
                  <a:lnTo>
                    <a:pt x="2188650" y="926272"/>
                  </a:lnTo>
                  <a:lnTo>
                    <a:pt x="2139441" y="934212"/>
                  </a:lnTo>
                  <a:lnTo>
                    <a:pt x="155701" y="934212"/>
                  </a:lnTo>
                  <a:lnTo>
                    <a:pt x="106493" y="926272"/>
                  </a:lnTo>
                  <a:lnTo>
                    <a:pt x="63751" y="904166"/>
                  </a:lnTo>
                  <a:lnTo>
                    <a:pt x="30045" y="870460"/>
                  </a:lnTo>
                  <a:lnTo>
                    <a:pt x="7939" y="827718"/>
                  </a:lnTo>
                  <a:lnTo>
                    <a:pt x="0" y="778510"/>
                  </a:lnTo>
                  <a:lnTo>
                    <a:pt x="0" y="155702"/>
                  </a:lnTo>
                  <a:close/>
                </a:path>
              </a:pathLst>
            </a:custGeom>
            <a:ln w="12191">
              <a:solidFill>
                <a:srgbClr val="8471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5138165" y="3936238"/>
            <a:ext cx="181610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«Орлёнок-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Мастер»</a:t>
            </a:r>
            <a:endParaRPr sz="1400">
              <a:latin typeface="Verdana"/>
              <a:cs typeface="Verdana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4890515" y="2503932"/>
            <a:ext cx="2307590" cy="948055"/>
            <a:chOff x="4890515" y="2503932"/>
            <a:chExt cx="2307590" cy="948055"/>
          </a:xfrm>
        </p:grpSpPr>
        <p:sp>
          <p:nvSpPr>
            <p:cNvPr id="36" name="object 36"/>
            <p:cNvSpPr/>
            <p:nvPr/>
          </p:nvSpPr>
          <p:spPr>
            <a:xfrm>
              <a:off x="4896611" y="2510028"/>
              <a:ext cx="2295525" cy="935990"/>
            </a:xfrm>
            <a:custGeom>
              <a:avLst/>
              <a:gdLst/>
              <a:ahLst/>
              <a:cxnLst/>
              <a:rect l="l" t="t" r="r" b="b"/>
              <a:pathLst>
                <a:path w="2295525" h="935989">
                  <a:moveTo>
                    <a:pt x="2139188" y="0"/>
                  </a:moveTo>
                  <a:lnTo>
                    <a:pt x="155955" y="0"/>
                  </a:lnTo>
                  <a:lnTo>
                    <a:pt x="106671" y="7953"/>
                  </a:lnTo>
                  <a:lnTo>
                    <a:pt x="63861" y="30097"/>
                  </a:lnTo>
                  <a:lnTo>
                    <a:pt x="30097" y="63861"/>
                  </a:lnTo>
                  <a:lnTo>
                    <a:pt x="7953" y="106671"/>
                  </a:lnTo>
                  <a:lnTo>
                    <a:pt x="0" y="155956"/>
                  </a:lnTo>
                  <a:lnTo>
                    <a:pt x="0" y="779780"/>
                  </a:lnTo>
                  <a:lnTo>
                    <a:pt x="7953" y="829064"/>
                  </a:lnTo>
                  <a:lnTo>
                    <a:pt x="30097" y="871874"/>
                  </a:lnTo>
                  <a:lnTo>
                    <a:pt x="63861" y="905638"/>
                  </a:lnTo>
                  <a:lnTo>
                    <a:pt x="106671" y="927782"/>
                  </a:lnTo>
                  <a:lnTo>
                    <a:pt x="155955" y="935736"/>
                  </a:lnTo>
                  <a:lnTo>
                    <a:pt x="2139188" y="935736"/>
                  </a:lnTo>
                  <a:lnTo>
                    <a:pt x="2188472" y="927782"/>
                  </a:lnTo>
                  <a:lnTo>
                    <a:pt x="2231282" y="905638"/>
                  </a:lnTo>
                  <a:lnTo>
                    <a:pt x="2265046" y="871874"/>
                  </a:lnTo>
                  <a:lnTo>
                    <a:pt x="2287190" y="829064"/>
                  </a:lnTo>
                  <a:lnTo>
                    <a:pt x="2295143" y="779780"/>
                  </a:lnTo>
                  <a:lnTo>
                    <a:pt x="2295143" y="155956"/>
                  </a:lnTo>
                  <a:lnTo>
                    <a:pt x="2287190" y="106671"/>
                  </a:lnTo>
                  <a:lnTo>
                    <a:pt x="2265046" y="63861"/>
                  </a:lnTo>
                  <a:lnTo>
                    <a:pt x="2231282" y="30097"/>
                  </a:lnTo>
                  <a:lnTo>
                    <a:pt x="2188472" y="7953"/>
                  </a:lnTo>
                  <a:lnTo>
                    <a:pt x="2139188" y="0"/>
                  </a:lnTo>
                  <a:close/>
                </a:path>
              </a:pathLst>
            </a:custGeom>
            <a:solidFill>
              <a:srgbClr val="B8A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4896611" y="2510028"/>
              <a:ext cx="2295525" cy="935990"/>
            </a:xfrm>
            <a:custGeom>
              <a:avLst/>
              <a:gdLst/>
              <a:ahLst/>
              <a:cxnLst/>
              <a:rect l="l" t="t" r="r" b="b"/>
              <a:pathLst>
                <a:path w="2295525" h="935989">
                  <a:moveTo>
                    <a:pt x="0" y="155956"/>
                  </a:moveTo>
                  <a:lnTo>
                    <a:pt x="7953" y="106671"/>
                  </a:lnTo>
                  <a:lnTo>
                    <a:pt x="30097" y="63861"/>
                  </a:lnTo>
                  <a:lnTo>
                    <a:pt x="63861" y="30097"/>
                  </a:lnTo>
                  <a:lnTo>
                    <a:pt x="106671" y="7953"/>
                  </a:lnTo>
                  <a:lnTo>
                    <a:pt x="155955" y="0"/>
                  </a:lnTo>
                  <a:lnTo>
                    <a:pt x="2139188" y="0"/>
                  </a:lnTo>
                  <a:lnTo>
                    <a:pt x="2188472" y="7953"/>
                  </a:lnTo>
                  <a:lnTo>
                    <a:pt x="2231282" y="30097"/>
                  </a:lnTo>
                  <a:lnTo>
                    <a:pt x="2265046" y="63861"/>
                  </a:lnTo>
                  <a:lnTo>
                    <a:pt x="2287190" y="106671"/>
                  </a:lnTo>
                  <a:lnTo>
                    <a:pt x="2295143" y="155956"/>
                  </a:lnTo>
                  <a:lnTo>
                    <a:pt x="2295143" y="779780"/>
                  </a:lnTo>
                  <a:lnTo>
                    <a:pt x="2287190" y="829064"/>
                  </a:lnTo>
                  <a:lnTo>
                    <a:pt x="2265046" y="871874"/>
                  </a:lnTo>
                  <a:lnTo>
                    <a:pt x="2231282" y="905638"/>
                  </a:lnTo>
                  <a:lnTo>
                    <a:pt x="2188472" y="927782"/>
                  </a:lnTo>
                  <a:lnTo>
                    <a:pt x="2139188" y="935736"/>
                  </a:lnTo>
                  <a:lnTo>
                    <a:pt x="155955" y="935736"/>
                  </a:lnTo>
                  <a:lnTo>
                    <a:pt x="106671" y="927782"/>
                  </a:lnTo>
                  <a:lnTo>
                    <a:pt x="63861" y="905638"/>
                  </a:lnTo>
                  <a:lnTo>
                    <a:pt x="30097" y="871874"/>
                  </a:lnTo>
                  <a:lnTo>
                    <a:pt x="7953" y="829064"/>
                  </a:lnTo>
                  <a:lnTo>
                    <a:pt x="0" y="779780"/>
                  </a:lnTo>
                  <a:lnTo>
                    <a:pt x="0" y="155956"/>
                  </a:lnTo>
                  <a:close/>
                </a:path>
              </a:pathLst>
            </a:custGeom>
            <a:ln w="12192">
              <a:solidFill>
                <a:srgbClr val="8471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5148834" y="2743326"/>
            <a:ext cx="1795145" cy="45148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1675"/>
              </a:lnSpc>
              <a:spcBef>
                <a:spcPts val="105"/>
              </a:spcBef>
            </a:pP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«Орлёнок-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Эрудит»</a:t>
            </a:r>
            <a:endParaRPr sz="1400">
              <a:latin typeface="Verdana"/>
              <a:cs typeface="Verdana"/>
            </a:endParaRPr>
          </a:p>
          <a:p>
            <a:pPr algn="ctr">
              <a:lnSpc>
                <a:spcPts val="1675"/>
              </a:lnSpc>
            </a:pP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(продолжение)</a:t>
            </a:r>
            <a:endParaRPr sz="1400">
              <a:latin typeface="Verdana"/>
              <a:cs typeface="Verdana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4885944" y="4674108"/>
            <a:ext cx="2307590" cy="948055"/>
            <a:chOff x="4885944" y="4674108"/>
            <a:chExt cx="2307590" cy="948055"/>
          </a:xfrm>
        </p:grpSpPr>
        <p:sp>
          <p:nvSpPr>
            <p:cNvPr id="40" name="object 40"/>
            <p:cNvSpPr/>
            <p:nvPr/>
          </p:nvSpPr>
          <p:spPr>
            <a:xfrm>
              <a:off x="4892040" y="4680204"/>
              <a:ext cx="2295525" cy="935990"/>
            </a:xfrm>
            <a:custGeom>
              <a:avLst/>
              <a:gdLst/>
              <a:ahLst/>
              <a:cxnLst/>
              <a:rect l="l" t="t" r="r" b="b"/>
              <a:pathLst>
                <a:path w="2295525" h="935989">
                  <a:moveTo>
                    <a:pt x="2139188" y="0"/>
                  </a:moveTo>
                  <a:lnTo>
                    <a:pt x="155956" y="0"/>
                  </a:lnTo>
                  <a:lnTo>
                    <a:pt x="106671" y="7953"/>
                  </a:lnTo>
                  <a:lnTo>
                    <a:pt x="63861" y="30097"/>
                  </a:lnTo>
                  <a:lnTo>
                    <a:pt x="30097" y="63861"/>
                  </a:lnTo>
                  <a:lnTo>
                    <a:pt x="7953" y="106671"/>
                  </a:lnTo>
                  <a:lnTo>
                    <a:pt x="0" y="155956"/>
                  </a:lnTo>
                  <a:lnTo>
                    <a:pt x="0" y="779780"/>
                  </a:lnTo>
                  <a:lnTo>
                    <a:pt x="7953" y="829064"/>
                  </a:lnTo>
                  <a:lnTo>
                    <a:pt x="30097" y="871874"/>
                  </a:lnTo>
                  <a:lnTo>
                    <a:pt x="63861" y="905638"/>
                  </a:lnTo>
                  <a:lnTo>
                    <a:pt x="106671" y="927782"/>
                  </a:lnTo>
                  <a:lnTo>
                    <a:pt x="155956" y="935736"/>
                  </a:lnTo>
                  <a:lnTo>
                    <a:pt x="2139188" y="935736"/>
                  </a:lnTo>
                  <a:lnTo>
                    <a:pt x="2188472" y="927782"/>
                  </a:lnTo>
                  <a:lnTo>
                    <a:pt x="2231282" y="905638"/>
                  </a:lnTo>
                  <a:lnTo>
                    <a:pt x="2265046" y="871874"/>
                  </a:lnTo>
                  <a:lnTo>
                    <a:pt x="2287190" y="829064"/>
                  </a:lnTo>
                  <a:lnTo>
                    <a:pt x="2295143" y="779780"/>
                  </a:lnTo>
                  <a:lnTo>
                    <a:pt x="2295143" y="155956"/>
                  </a:lnTo>
                  <a:lnTo>
                    <a:pt x="2287190" y="106671"/>
                  </a:lnTo>
                  <a:lnTo>
                    <a:pt x="2265046" y="63861"/>
                  </a:lnTo>
                  <a:lnTo>
                    <a:pt x="2231282" y="30097"/>
                  </a:lnTo>
                  <a:lnTo>
                    <a:pt x="2188472" y="7953"/>
                  </a:lnTo>
                  <a:lnTo>
                    <a:pt x="2139188" y="0"/>
                  </a:lnTo>
                  <a:close/>
                </a:path>
              </a:pathLst>
            </a:custGeom>
            <a:solidFill>
              <a:srgbClr val="B8A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4892040" y="4680204"/>
              <a:ext cx="2295525" cy="935990"/>
            </a:xfrm>
            <a:custGeom>
              <a:avLst/>
              <a:gdLst/>
              <a:ahLst/>
              <a:cxnLst/>
              <a:rect l="l" t="t" r="r" b="b"/>
              <a:pathLst>
                <a:path w="2295525" h="935989">
                  <a:moveTo>
                    <a:pt x="0" y="155956"/>
                  </a:moveTo>
                  <a:lnTo>
                    <a:pt x="7953" y="106671"/>
                  </a:lnTo>
                  <a:lnTo>
                    <a:pt x="30097" y="63861"/>
                  </a:lnTo>
                  <a:lnTo>
                    <a:pt x="63861" y="30097"/>
                  </a:lnTo>
                  <a:lnTo>
                    <a:pt x="106671" y="7953"/>
                  </a:lnTo>
                  <a:lnTo>
                    <a:pt x="155956" y="0"/>
                  </a:lnTo>
                  <a:lnTo>
                    <a:pt x="2139188" y="0"/>
                  </a:lnTo>
                  <a:lnTo>
                    <a:pt x="2188472" y="7953"/>
                  </a:lnTo>
                  <a:lnTo>
                    <a:pt x="2231282" y="30097"/>
                  </a:lnTo>
                  <a:lnTo>
                    <a:pt x="2265046" y="63861"/>
                  </a:lnTo>
                  <a:lnTo>
                    <a:pt x="2287190" y="106671"/>
                  </a:lnTo>
                  <a:lnTo>
                    <a:pt x="2295143" y="155956"/>
                  </a:lnTo>
                  <a:lnTo>
                    <a:pt x="2295143" y="779780"/>
                  </a:lnTo>
                  <a:lnTo>
                    <a:pt x="2287190" y="829064"/>
                  </a:lnTo>
                  <a:lnTo>
                    <a:pt x="2265046" y="871874"/>
                  </a:lnTo>
                  <a:lnTo>
                    <a:pt x="2231282" y="905638"/>
                  </a:lnTo>
                  <a:lnTo>
                    <a:pt x="2188472" y="927782"/>
                  </a:lnTo>
                  <a:lnTo>
                    <a:pt x="2139188" y="935736"/>
                  </a:lnTo>
                  <a:lnTo>
                    <a:pt x="155956" y="935736"/>
                  </a:lnTo>
                  <a:lnTo>
                    <a:pt x="106671" y="927782"/>
                  </a:lnTo>
                  <a:lnTo>
                    <a:pt x="63861" y="905638"/>
                  </a:lnTo>
                  <a:lnTo>
                    <a:pt x="30097" y="871874"/>
                  </a:lnTo>
                  <a:lnTo>
                    <a:pt x="7953" y="829064"/>
                  </a:lnTo>
                  <a:lnTo>
                    <a:pt x="0" y="779780"/>
                  </a:lnTo>
                  <a:lnTo>
                    <a:pt x="0" y="155956"/>
                  </a:lnTo>
                  <a:close/>
                </a:path>
              </a:pathLst>
            </a:custGeom>
            <a:ln w="12192">
              <a:solidFill>
                <a:srgbClr val="8471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5078348" y="4763770"/>
            <a:ext cx="1929130" cy="7556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-4445" algn="ctr">
              <a:lnSpc>
                <a:spcPct val="99700"/>
              </a:lnSpc>
              <a:spcBef>
                <a:spcPts val="105"/>
              </a:spcBef>
            </a:pPr>
            <a:r>
              <a:rPr sz="1200" dirty="0">
                <a:solidFill>
                  <a:srgbClr val="FFFFFF"/>
                </a:solidFill>
                <a:latin typeface="Verdana"/>
                <a:cs typeface="Verdana"/>
              </a:rPr>
              <a:t>Игровое</a:t>
            </a:r>
            <a:r>
              <a:rPr sz="1200" spc="1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FFFFFF"/>
                </a:solidFill>
                <a:latin typeface="Verdana"/>
                <a:cs typeface="Verdana"/>
              </a:rPr>
              <a:t>занятие</a:t>
            </a:r>
            <a:r>
              <a:rPr sz="1200" spc="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Verdana"/>
                <a:cs typeface="Verdana"/>
              </a:rPr>
              <a:t>для </a:t>
            </a:r>
            <a:r>
              <a:rPr sz="1200" spc="-10" dirty="0">
                <a:solidFill>
                  <a:srgbClr val="FFFFFF"/>
                </a:solidFill>
                <a:latin typeface="Verdana"/>
                <a:cs typeface="Verdana"/>
              </a:rPr>
              <a:t>подведения </a:t>
            </a:r>
            <a:r>
              <a:rPr sz="1200" spc="10" dirty="0">
                <a:solidFill>
                  <a:srgbClr val="FFFFFF"/>
                </a:solidFill>
                <a:latin typeface="Verdana"/>
                <a:cs typeface="Verdana"/>
              </a:rPr>
              <a:t>промежуточных</a:t>
            </a:r>
            <a:r>
              <a:rPr sz="1200" spc="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Verdana"/>
                <a:cs typeface="Verdana"/>
              </a:rPr>
              <a:t>итогов </a:t>
            </a:r>
            <a:r>
              <a:rPr sz="1200" dirty="0">
                <a:solidFill>
                  <a:srgbClr val="FFFFFF"/>
                </a:solidFill>
                <a:latin typeface="Verdana"/>
                <a:cs typeface="Verdana"/>
              </a:rPr>
              <a:t>участия</a:t>
            </a:r>
            <a:r>
              <a:rPr sz="12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200" spc="-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45" dirty="0">
                <a:solidFill>
                  <a:srgbClr val="FFFFFF"/>
                </a:solidFill>
                <a:latin typeface="Verdana"/>
                <a:cs typeface="Verdana"/>
              </a:rPr>
              <a:t>Программе</a:t>
            </a:r>
            <a:endParaRPr sz="1200">
              <a:latin typeface="Verdana"/>
              <a:cs typeface="Verdana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2485389" y="4957317"/>
            <a:ext cx="2308225" cy="665480"/>
            <a:chOff x="2485389" y="4957317"/>
            <a:chExt cx="2308225" cy="665480"/>
          </a:xfrm>
        </p:grpSpPr>
        <p:sp>
          <p:nvSpPr>
            <p:cNvPr id="44" name="object 44"/>
            <p:cNvSpPr/>
            <p:nvPr/>
          </p:nvSpPr>
          <p:spPr>
            <a:xfrm>
              <a:off x="2491739" y="4963667"/>
              <a:ext cx="2295525" cy="652780"/>
            </a:xfrm>
            <a:custGeom>
              <a:avLst/>
              <a:gdLst/>
              <a:ahLst/>
              <a:cxnLst/>
              <a:rect l="l" t="t" r="r" b="b"/>
              <a:pathLst>
                <a:path w="2295525" h="652779">
                  <a:moveTo>
                    <a:pt x="2186432" y="0"/>
                  </a:moveTo>
                  <a:lnTo>
                    <a:pt x="108712" y="0"/>
                  </a:lnTo>
                  <a:lnTo>
                    <a:pt x="66383" y="8538"/>
                  </a:lnTo>
                  <a:lnTo>
                    <a:pt x="31829" y="31829"/>
                  </a:lnTo>
                  <a:lnTo>
                    <a:pt x="8538" y="66383"/>
                  </a:lnTo>
                  <a:lnTo>
                    <a:pt x="0" y="108711"/>
                  </a:lnTo>
                  <a:lnTo>
                    <a:pt x="0" y="543559"/>
                  </a:lnTo>
                  <a:lnTo>
                    <a:pt x="8538" y="585888"/>
                  </a:lnTo>
                  <a:lnTo>
                    <a:pt x="31829" y="620442"/>
                  </a:lnTo>
                  <a:lnTo>
                    <a:pt x="66383" y="643733"/>
                  </a:lnTo>
                  <a:lnTo>
                    <a:pt x="108712" y="652271"/>
                  </a:lnTo>
                  <a:lnTo>
                    <a:pt x="2186432" y="652271"/>
                  </a:lnTo>
                  <a:lnTo>
                    <a:pt x="2228760" y="643733"/>
                  </a:lnTo>
                  <a:lnTo>
                    <a:pt x="2263314" y="620442"/>
                  </a:lnTo>
                  <a:lnTo>
                    <a:pt x="2286605" y="585888"/>
                  </a:lnTo>
                  <a:lnTo>
                    <a:pt x="2295144" y="543559"/>
                  </a:lnTo>
                  <a:lnTo>
                    <a:pt x="2295144" y="108711"/>
                  </a:lnTo>
                  <a:lnTo>
                    <a:pt x="2286605" y="66383"/>
                  </a:lnTo>
                  <a:lnTo>
                    <a:pt x="2263314" y="31829"/>
                  </a:lnTo>
                  <a:lnTo>
                    <a:pt x="2228760" y="8538"/>
                  </a:lnTo>
                  <a:lnTo>
                    <a:pt x="2186432" y="0"/>
                  </a:lnTo>
                  <a:close/>
                </a:path>
              </a:pathLst>
            </a:custGeom>
            <a:solidFill>
              <a:srgbClr val="B8A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2491739" y="4963667"/>
              <a:ext cx="2295525" cy="652780"/>
            </a:xfrm>
            <a:custGeom>
              <a:avLst/>
              <a:gdLst/>
              <a:ahLst/>
              <a:cxnLst/>
              <a:rect l="l" t="t" r="r" b="b"/>
              <a:pathLst>
                <a:path w="2295525" h="652779">
                  <a:moveTo>
                    <a:pt x="0" y="108711"/>
                  </a:moveTo>
                  <a:lnTo>
                    <a:pt x="8538" y="66383"/>
                  </a:lnTo>
                  <a:lnTo>
                    <a:pt x="31829" y="31829"/>
                  </a:lnTo>
                  <a:lnTo>
                    <a:pt x="66383" y="8538"/>
                  </a:lnTo>
                  <a:lnTo>
                    <a:pt x="108712" y="0"/>
                  </a:lnTo>
                  <a:lnTo>
                    <a:pt x="2186432" y="0"/>
                  </a:lnTo>
                  <a:lnTo>
                    <a:pt x="2228760" y="8538"/>
                  </a:lnTo>
                  <a:lnTo>
                    <a:pt x="2263314" y="31829"/>
                  </a:lnTo>
                  <a:lnTo>
                    <a:pt x="2286605" y="66383"/>
                  </a:lnTo>
                  <a:lnTo>
                    <a:pt x="2295144" y="108711"/>
                  </a:lnTo>
                  <a:lnTo>
                    <a:pt x="2295144" y="543559"/>
                  </a:lnTo>
                  <a:lnTo>
                    <a:pt x="2286605" y="585888"/>
                  </a:lnTo>
                  <a:lnTo>
                    <a:pt x="2263314" y="620442"/>
                  </a:lnTo>
                  <a:lnTo>
                    <a:pt x="2228760" y="643733"/>
                  </a:lnTo>
                  <a:lnTo>
                    <a:pt x="2186432" y="652271"/>
                  </a:lnTo>
                  <a:lnTo>
                    <a:pt x="108712" y="652271"/>
                  </a:lnTo>
                  <a:lnTo>
                    <a:pt x="66383" y="643733"/>
                  </a:lnTo>
                  <a:lnTo>
                    <a:pt x="31829" y="620442"/>
                  </a:lnTo>
                  <a:lnTo>
                    <a:pt x="8538" y="585888"/>
                  </a:lnTo>
                  <a:lnTo>
                    <a:pt x="0" y="543559"/>
                  </a:lnTo>
                  <a:lnTo>
                    <a:pt x="0" y="108711"/>
                  </a:lnTo>
                  <a:close/>
                </a:path>
              </a:pathLst>
            </a:custGeom>
            <a:ln w="12192">
              <a:solidFill>
                <a:srgbClr val="8471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2743580" y="5160975"/>
            <a:ext cx="179578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«Орлёнок-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Эрудит»</a:t>
            </a:r>
            <a:endParaRPr sz="1400">
              <a:latin typeface="Verdana"/>
              <a:cs typeface="Verdana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9720071" y="2502407"/>
            <a:ext cx="2308860" cy="948055"/>
            <a:chOff x="9720071" y="2502407"/>
            <a:chExt cx="2308860" cy="948055"/>
          </a:xfrm>
        </p:grpSpPr>
        <p:sp>
          <p:nvSpPr>
            <p:cNvPr id="48" name="object 48"/>
            <p:cNvSpPr/>
            <p:nvPr/>
          </p:nvSpPr>
          <p:spPr>
            <a:xfrm>
              <a:off x="9726167" y="2508503"/>
              <a:ext cx="2296795" cy="935990"/>
            </a:xfrm>
            <a:custGeom>
              <a:avLst/>
              <a:gdLst/>
              <a:ahLst/>
              <a:cxnLst/>
              <a:rect l="l" t="t" r="r" b="b"/>
              <a:pathLst>
                <a:path w="2296795" h="935989">
                  <a:moveTo>
                    <a:pt x="2140711" y="0"/>
                  </a:moveTo>
                  <a:lnTo>
                    <a:pt x="155955" y="0"/>
                  </a:lnTo>
                  <a:lnTo>
                    <a:pt x="106671" y="7953"/>
                  </a:lnTo>
                  <a:lnTo>
                    <a:pt x="63861" y="30097"/>
                  </a:lnTo>
                  <a:lnTo>
                    <a:pt x="30097" y="63861"/>
                  </a:lnTo>
                  <a:lnTo>
                    <a:pt x="7953" y="106671"/>
                  </a:lnTo>
                  <a:lnTo>
                    <a:pt x="0" y="155956"/>
                  </a:lnTo>
                  <a:lnTo>
                    <a:pt x="0" y="779780"/>
                  </a:lnTo>
                  <a:lnTo>
                    <a:pt x="7953" y="829064"/>
                  </a:lnTo>
                  <a:lnTo>
                    <a:pt x="30097" y="871874"/>
                  </a:lnTo>
                  <a:lnTo>
                    <a:pt x="63861" y="905638"/>
                  </a:lnTo>
                  <a:lnTo>
                    <a:pt x="106671" y="927782"/>
                  </a:lnTo>
                  <a:lnTo>
                    <a:pt x="155955" y="935736"/>
                  </a:lnTo>
                  <a:lnTo>
                    <a:pt x="2140711" y="935736"/>
                  </a:lnTo>
                  <a:lnTo>
                    <a:pt x="2189996" y="927782"/>
                  </a:lnTo>
                  <a:lnTo>
                    <a:pt x="2232806" y="905638"/>
                  </a:lnTo>
                  <a:lnTo>
                    <a:pt x="2266570" y="871874"/>
                  </a:lnTo>
                  <a:lnTo>
                    <a:pt x="2288714" y="829064"/>
                  </a:lnTo>
                  <a:lnTo>
                    <a:pt x="2296667" y="779780"/>
                  </a:lnTo>
                  <a:lnTo>
                    <a:pt x="2296667" y="155956"/>
                  </a:lnTo>
                  <a:lnTo>
                    <a:pt x="2288714" y="106671"/>
                  </a:lnTo>
                  <a:lnTo>
                    <a:pt x="2266570" y="63861"/>
                  </a:lnTo>
                  <a:lnTo>
                    <a:pt x="2232806" y="30097"/>
                  </a:lnTo>
                  <a:lnTo>
                    <a:pt x="2189996" y="7953"/>
                  </a:lnTo>
                  <a:lnTo>
                    <a:pt x="2140711" y="0"/>
                  </a:lnTo>
                  <a:close/>
                </a:path>
              </a:pathLst>
            </a:custGeom>
            <a:solidFill>
              <a:srgbClr val="B8A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9726167" y="2508503"/>
              <a:ext cx="2296795" cy="935990"/>
            </a:xfrm>
            <a:custGeom>
              <a:avLst/>
              <a:gdLst/>
              <a:ahLst/>
              <a:cxnLst/>
              <a:rect l="l" t="t" r="r" b="b"/>
              <a:pathLst>
                <a:path w="2296795" h="935989">
                  <a:moveTo>
                    <a:pt x="0" y="155956"/>
                  </a:moveTo>
                  <a:lnTo>
                    <a:pt x="7953" y="106671"/>
                  </a:lnTo>
                  <a:lnTo>
                    <a:pt x="30097" y="63861"/>
                  </a:lnTo>
                  <a:lnTo>
                    <a:pt x="63861" y="30097"/>
                  </a:lnTo>
                  <a:lnTo>
                    <a:pt x="106671" y="7953"/>
                  </a:lnTo>
                  <a:lnTo>
                    <a:pt x="155955" y="0"/>
                  </a:lnTo>
                  <a:lnTo>
                    <a:pt x="2140711" y="0"/>
                  </a:lnTo>
                  <a:lnTo>
                    <a:pt x="2189996" y="7953"/>
                  </a:lnTo>
                  <a:lnTo>
                    <a:pt x="2232806" y="30097"/>
                  </a:lnTo>
                  <a:lnTo>
                    <a:pt x="2266570" y="63861"/>
                  </a:lnTo>
                  <a:lnTo>
                    <a:pt x="2288714" y="106671"/>
                  </a:lnTo>
                  <a:lnTo>
                    <a:pt x="2296667" y="155956"/>
                  </a:lnTo>
                  <a:lnTo>
                    <a:pt x="2296667" y="779780"/>
                  </a:lnTo>
                  <a:lnTo>
                    <a:pt x="2288714" y="829064"/>
                  </a:lnTo>
                  <a:lnTo>
                    <a:pt x="2266570" y="871874"/>
                  </a:lnTo>
                  <a:lnTo>
                    <a:pt x="2232806" y="905638"/>
                  </a:lnTo>
                  <a:lnTo>
                    <a:pt x="2189996" y="927782"/>
                  </a:lnTo>
                  <a:lnTo>
                    <a:pt x="2140711" y="935736"/>
                  </a:lnTo>
                  <a:lnTo>
                    <a:pt x="155955" y="935736"/>
                  </a:lnTo>
                  <a:lnTo>
                    <a:pt x="106671" y="927782"/>
                  </a:lnTo>
                  <a:lnTo>
                    <a:pt x="63861" y="905638"/>
                  </a:lnTo>
                  <a:lnTo>
                    <a:pt x="30097" y="871874"/>
                  </a:lnTo>
                  <a:lnTo>
                    <a:pt x="7953" y="829064"/>
                  </a:lnTo>
                  <a:lnTo>
                    <a:pt x="0" y="779780"/>
                  </a:lnTo>
                  <a:lnTo>
                    <a:pt x="0" y="155956"/>
                  </a:lnTo>
                  <a:close/>
                </a:path>
              </a:pathLst>
            </a:custGeom>
            <a:ln w="12192">
              <a:solidFill>
                <a:srgbClr val="8471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0" name="object 50"/>
          <p:cNvSpPr txBox="1"/>
          <p:nvPr/>
        </p:nvSpPr>
        <p:spPr>
          <a:xfrm>
            <a:off x="9986898" y="2741168"/>
            <a:ext cx="1778635" cy="45148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1675"/>
              </a:lnSpc>
              <a:spcBef>
                <a:spcPts val="105"/>
              </a:spcBef>
            </a:pP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«Орлёнок-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Эколог»</a:t>
            </a:r>
            <a:endParaRPr sz="1400">
              <a:latin typeface="Verdana"/>
              <a:cs typeface="Verdana"/>
            </a:endParaRPr>
          </a:p>
          <a:p>
            <a:pPr algn="ctr">
              <a:lnSpc>
                <a:spcPts val="1675"/>
              </a:lnSpc>
            </a:pP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(продолжение)</a:t>
            </a:r>
            <a:endParaRPr sz="1400">
              <a:latin typeface="Verdana"/>
              <a:cs typeface="Verdana"/>
            </a:endParaRPr>
          </a:p>
        </p:txBody>
      </p:sp>
      <p:grpSp>
        <p:nvGrpSpPr>
          <p:cNvPr id="51" name="object 51"/>
          <p:cNvGrpSpPr/>
          <p:nvPr/>
        </p:nvGrpSpPr>
        <p:grpSpPr>
          <a:xfrm>
            <a:off x="9720071" y="3589020"/>
            <a:ext cx="2308860" cy="948055"/>
            <a:chOff x="9720071" y="3589020"/>
            <a:chExt cx="2308860" cy="948055"/>
          </a:xfrm>
        </p:grpSpPr>
        <p:sp>
          <p:nvSpPr>
            <p:cNvPr id="52" name="object 52"/>
            <p:cNvSpPr/>
            <p:nvPr/>
          </p:nvSpPr>
          <p:spPr>
            <a:xfrm>
              <a:off x="9726167" y="3595116"/>
              <a:ext cx="2296795" cy="935990"/>
            </a:xfrm>
            <a:custGeom>
              <a:avLst/>
              <a:gdLst/>
              <a:ahLst/>
              <a:cxnLst/>
              <a:rect l="l" t="t" r="r" b="b"/>
              <a:pathLst>
                <a:path w="2296795" h="935989">
                  <a:moveTo>
                    <a:pt x="2140711" y="0"/>
                  </a:moveTo>
                  <a:lnTo>
                    <a:pt x="155955" y="0"/>
                  </a:lnTo>
                  <a:lnTo>
                    <a:pt x="106671" y="7953"/>
                  </a:lnTo>
                  <a:lnTo>
                    <a:pt x="63861" y="30097"/>
                  </a:lnTo>
                  <a:lnTo>
                    <a:pt x="30097" y="63861"/>
                  </a:lnTo>
                  <a:lnTo>
                    <a:pt x="7953" y="106671"/>
                  </a:lnTo>
                  <a:lnTo>
                    <a:pt x="0" y="155956"/>
                  </a:lnTo>
                  <a:lnTo>
                    <a:pt x="0" y="779780"/>
                  </a:lnTo>
                  <a:lnTo>
                    <a:pt x="7953" y="829064"/>
                  </a:lnTo>
                  <a:lnTo>
                    <a:pt x="30097" y="871874"/>
                  </a:lnTo>
                  <a:lnTo>
                    <a:pt x="63861" y="905638"/>
                  </a:lnTo>
                  <a:lnTo>
                    <a:pt x="106671" y="927782"/>
                  </a:lnTo>
                  <a:lnTo>
                    <a:pt x="155955" y="935736"/>
                  </a:lnTo>
                  <a:lnTo>
                    <a:pt x="2140711" y="935736"/>
                  </a:lnTo>
                  <a:lnTo>
                    <a:pt x="2189996" y="927782"/>
                  </a:lnTo>
                  <a:lnTo>
                    <a:pt x="2232806" y="905638"/>
                  </a:lnTo>
                  <a:lnTo>
                    <a:pt x="2266570" y="871874"/>
                  </a:lnTo>
                  <a:lnTo>
                    <a:pt x="2288714" y="829064"/>
                  </a:lnTo>
                  <a:lnTo>
                    <a:pt x="2296667" y="779780"/>
                  </a:lnTo>
                  <a:lnTo>
                    <a:pt x="2296667" y="155956"/>
                  </a:lnTo>
                  <a:lnTo>
                    <a:pt x="2288714" y="106671"/>
                  </a:lnTo>
                  <a:lnTo>
                    <a:pt x="2266570" y="63861"/>
                  </a:lnTo>
                  <a:lnTo>
                    <a:pt x="2232806" y="30097"/>
                  </a:lnTo>
                  <a:lnTo>
                    <a:pt x="2189996" y="7953"/>
                  </a:lnTo>
                  <a:lnTo>
                    <a:pt x="2140711" y="0"/>
                  </a:lnTo>
                  <a:close/>
                </a:path>
              </a:pathLst>
            </a:custGeom>
            <a:solidFill>
              <a:srgbClr val="B8A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9726167" y="3595116"/>
              <a:ext cx="2296795" cy="935990"/>
            </a:xfrm>
            <a:custGeom>
              <a:avLst/>
              <a:gdLst/>
              <a:ahLst/>
              <a:cxnLst/>
              <a:rect l="l" t="t" r="r" b="b"/>
              <a:pathLst>
                <a:path w="2296795" h="935989">
                  <a:moveTo>
                    <a:pt x="0" y="155956"/>
                  </a:moveTo>
                  <a:lnTo>
                    <a:pt x="7953" y="106671"/>
                  </a:lnTo>
                  <a:lnTo>
                    <a:pt x="30097" y="63861"/>
                  </a:lnTo>
                  <a:lnTo>
                    <a:pt x="63861" y="30097"/>
                  </a:lnTo>
                  <a:lnTo>
                    <a:pt x="106671" y="7953"/>
                  </a:lnTo>
                  <a:lnTo>
                    <a:pt x="155955" y="0"/>
                  </a:lnTo>
                  <a:lnTo>
                    <a:pt x="2140711" y="0"/>
                  </a:lnTo>
                  <a:lnTo>
                    <a:pt x="2189996" y="7953"/>
                  </a:lnTo>
                  <a:lnTo>
                    <a:pt x="2232806" y="30097"/>
                  </a:lnTo>
                  <a:lnTo>
                    <a:pt x="2266570" y="63861"/>
                  </a:lnTo>
                  <a:lnTo>
                    <a:pt x="2288714" y="106671"/>
                  </a:lnTo>
                  <a:lnTo>
                    <a:pt x="2296667" y="155956"/>
                  </a:lnTo>
                  <a:lnTo>
                    <a:pt x="2296667" y="779780"/>
                  </a:lnTo>
                  <a:lnTo>
                    <a:pt x="2288714" y="829064"/>
                  </a:lnTo>
                  <a:lnTo>
                    <a:pt x="2266570" y="871874"/>
                  </a:lnTo>
                  <a:lnTo>
                    <a:pt x="2232806" y="905638"/>
                  </a:lnTo>
                  <a:lnTo>
                    <a:pt x="2189996" y="927782"/>
                  </a:lnTo>
                  <a:lnTo>
                    <a:pt x="2140711" y="935736"/>
                  </a:lnTo>
                  <a:lnTo>
                    <a:pt x="155955" y="935736"/>
                  </a:lnTo>
                  <a:lnTo>
                    <a:pt x="106671" y="927782"/>
                  </a:lnTo>
                  <a:lnTo>
                    <a:pt x="63861" y="905638"/>
                  </a:lnTo>
                  <a:lnTo>
                    <a:pt x="30097" y="871874"/>
                  </a:lnTo>
                  <a:lnTo>
                    <a:pt x="7953" y="829064"/>
                  </a:lnTo>
                  <a:lnTo>
                    <a:pt x="0" y="779780"/>
                  </a:lnTo>
                  <a:lnTo>
                    <a:pt x="0" y="155956"/>
                  </a:lnTo>
                  <a:close/>
                </a:path>
              </a:pathLst>
            </a:custGeom>
            <a:ln w="12192">
              <a:solidFill>
                <a:srgbClr val="8471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4" name="object 54"/>
          <p:cNvSpPr txBox="1"/>
          <p:nvPr/>
        </p:nvSpPr>
        <p:spPr>
          <a:xfrm>
            <a:off x="9858882" y="3722370"/>
            <a:ext cx="2033270" cy="6648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algn="ctr">
              <a:lnSpc>
                <a:spcPct val="99600"/>
              </a:lnSpc>
              <a:spcBef>
                <a:spcPts val="110"/>
              </a:spcBef>
            </a:pP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«Орлёнок-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Хранитель исторической памяти»</a:t>
            </a:r>
            <a:endParaRPr sz="1400">
              <a:latin typeface="Verdana"/>
              <a:cs typeface="Verdana"/>
            </a:endParaRPr>
          </a:p>
        </p:txBody>
      </p:sp>
      <p:grpSp>
        <p:nvGrpSpPr>
          <p:cNvPr id="55" name="object 55"/>
          <p:cNvGrpSpPr/>
          <p:nvPr/>
        </p:nvGrpSpPr>
        <p:grpSpPr>
          <a:xfrm>
            <a:off x="9720071" y="4674108"/>
            <a:ext cx="2308860" cy="948055"/>
            <a:chOff x="9720071" y="4674108"/>
            <a:chExt cx="2308860" cy="948055"/>
          </a:xfrm>
        </p:grpSpPr>
        <p:sp>
          <p:nvSpPr>
            <p:cNvPr id="56" name="object 56"/>
            <p:cNvSpPr/>
            <p:nvPr/>
          </p:nvSpPr>
          <p:spPr>
            <a:xfrm>
              <a:off x="9726167" y="4680204"/>
              <a:ext cx="2296795" cy="935990"/>
            </a:xfrm>
            <a:custGeom>
              <a:avLst/>
              <a:gdLst/>
              <a:ahLst/>
              <a:cxnLst/>
              <a:rect l="l" t="t" r="r" b="b"/>
              <a:pathLst>
                <a:path w="2296795" h="935989">
                  <a:moveTo>
                    <a:pt x="2140711" y="0"/>
                  </a:moveTo>
                  <a:lnTo>
                    <a:pt x="155955" y="0"/>
                  </a:lnTo>
                  <a:lnTo>
                    <a:pt x="106671" y="7953"/>
                  </a:lnTo>
                  <a:lnTo>
                    <a:pt x="63861" y="30097"/>
                  </a:lnTo>
                  <a:lnTo>
                    <a:pt x="30097" y="63861"/>
                  </a:lnTo>
                  <a:lnTo>
                    <a:pt x="7953" y="106671"/>
                  </a:lnTo>
                  <a:lnTo>
                    <a:pt x="0" y="155956"/>
                  </a:lnTo>
                  <a:lnTo>
                    <a:pt x="0" y="779780"/>
                  </a:lnTo>
                  <a:lnTo>
                    <a:pt x="7953" y="829064"/>
                  </a:lnTo>
                  <a:lnTo>
                    <a:pt x="30097" y="871874"/>
                  </a:lnTo>
                  <a:lnTo>
                    <a:pt x="63861" y="905638"/>
                  </a:lnTo>
                  <a:lnTo>
                    <a:pt x="106671" y="927782"/>
                  </a:lnTo>
                  <a:lnTo>
                    <a:pt x="155955" y="935736"/>
                  </a:lnTo>
                  <a:lnTo>
                    <a:pt x="2140711" y="935736"/>
                  </a:lnTo>
                  <a:lnTo>
                    <a:pt x="2189996" y="927782"/>
                  </a:lnTo>
                  <a:lnTo>
                    <a:pt x="2232806" y="905638"/>
                  </a:lnTo>
                  <a:lnTo>
                    <a:pt x="2266570" y="871874"/>
                  </a:lnTo>
                  <a:lnTo>
                    <a:pt x="2288714" y="829064"/>
                  </a:lnTo>
                  <a:lnTo>
                    <a:pt x="2296667" y="779780"/>
                  </a:lnTo>
                  <a:lnTo>
                    <a:pt x="2296667" y="155956"/>
                  </a:lnTo>
                  <a:lnTo>
                    <a:pt x="2288714" y="106671"/>
                  </a:lnTo>
                  <a:lnTo>
                    <a:pt x="2266570" y="63861"/>
                  </a:lnTo>
                  <a:lnTo>
                    <a:pt x="2232806" y="30097"/>
                  </a:lnTo>
                  <a:lnTo>
                    <a:pt x="2189996" y="7953"/>
                  </a:lnTo>
                  <a:lnTo>
                    <a:pt x="2140711" y="0"/>
                  </a:lnTo>
                  <a:close/>
                </a:path>
              </a:pathLst>
            </a:custGeom>
            <a:solidFill>
              <a:srgbClr val="B8A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9726167" y="4680204"/>
              <a:ext cx="2296795" cy="935990"/>
            </a:xfrm>
            <a:custGeom>
              <a:avLst/>
              <a:gdLst/>
              <a:ahLst/>
              <a:cxnLst/>
              <a:rect l="l" t="t" r="r" b="b"/>
              <a:pathLst>
                <a:path w="2296795" h="935989">
                  <a:moveTo>
                    <a:pt x="0" y="155956"/>
                  </a:moveTo>
                  <a:lnTo>
                    <a:pt x="7953" y="106671"/>
                  </a:lnTo>
                  <a:lnTo>
                    <a:pt x="30097" y="63861"/>
                  </a:lnTo>
                  <a:lnTo>
                    <a:pt x="63861" y="30097"/>
                  </a:lnTo>
                  <a:lnTo>
                    <a:pt x="106671" y="7953"/>
                  </a:lnTo>
                  <a:lnTo>
                    <a:pt x="155955" y="0"/>
                  </a:lnTo>
                  <a:lnTo>
                    <a:pt x="2140711" y="0"/>
                  </a:lnTo>
                  <a:lnTo>
                    <a:pt x="2189996" y="7953"/>
                  </a:lnTo>
                  <a:lnTo>
                    <a:pt x="2232806" y="30097"/>
                  </a:lnTo>
                  <a:lnTo>
                    <a:pt x="2266570" y="63861"/>
                  </a:lnTo>
                  <a:lnTo>
                    <a:pt x="2288714" y="106671"/>
                  </a:lnTo>
                  <a:lnTo>
                    <a:pt x="2296667" y="155956"/>
                  </a:lnTo>
                  <a:lnTo>
                    <a:pt x="2296667" y="779780"/>
                  </a:lnTo>
                  <a:lnTo>
                    <a:pt x="2288714" y="829064"/>
                  </a:lnTo>
                  <a:lnTo>
                    <a:pt x="2266570" y="871874"/>
                  </a:lnTo>
                  <a:lnTo>
                    <a:pt x="2232806" y="905638"/>
                  </a:lnTo>
                  <a:lnTo>
                    <a:pt x="2189996" y="927782"/>
                  </a:lnTo>
                  <a:lnTo>
                    <a:pt x="2140711" y="935736"/>
                  </a:lnTo>
                  <a:lnTo>
                    <a:pt x="155955" y="935736"/>
                  </a:lnTo>
                  <a:lnTo>
                    <a:pt x="106671" y="927782"/>
                  </a:lnTo>
                  <a:lnTo>
                    <a:pt x="63861" y="905638"/>
                  </a:lnTo>
                  <a:lnTo>
                    <a:pt x="30097" y="871874"/>
                  </a:lnTo>
                  <a:lnTo>
                    <a:pt x="7953" y="829064"/>
                  </a:lnTo>
                  <a:lnTo>
                    <a:pt x="0" y="779780"/>
                  </a:lnTo>
                  <a:lnTo>
                    <a:pt x="0" y="155956"/>
                  </a:lnTo>
                  <a:close/>
                </a:path>
              </a:pathLst>
            </a:custGeom>
            <a:ln w="12192">
              <a:solidFill>
                <a:srgbClr val="8471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8" name="object 58"/>
          <p:cNvSpPr txBox="1"/>
          <p:nvPr/>
        </p:nvSpPr>
        <p:spPr>
          <a:xfrm>
            <a:off x="10008234" y="4855209"/>
            <a:ext cx="1735455" cy="5727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99600"/>
              </a:lnSpc>
              <a:spcBef>
                <a:spcPts val="105"/>
              </a:spcBef>
            </a:pPr>
            <a:r>
              <a:rPr sz="1200" dirty="0">
                <a:solidFill>
                  <a:srgbClr val="FFFFFF"/>
                </a:solidFill>
                <a:latin typeface="Verdana"/>
                <a:cs typeface="Verdana"/>
              </a:rPr>
              <a:t>Игровое</a:t>
            </a:r>
            <a:r>
              <a:rPr sz="1200" spc="1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FFFFFF"/>
                </a:solidFill>
                <a:latin typeface="Verdana"/>
                <a:cs typeface="Verdana"/>
              </a:rPr>
              <a:t>занятие</a:t>
            </a:r>
            <a:r>
              <a:rPr sz="1200" spc="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Verdana"/>
                <a:cs typeface="Verdana"/>
              </a:rPr>
              <a:t>для </a:t>
            </a:r>
            <a:r>
              <a:rPr sz="1200" spc="10" dirty="0">
                <a:solidFill>
                  <a:srgbClr val="FFFFFF"/>
                </a:solidFill>
                <a:latin typeface="Verdana"/>
                <a:cs typeface="Verdana"/>
              </a:rPr>
              <a:t>подведения</a:t>
            </a:r>
            <a:r>
              <a:rPr sz="1200" spc="1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Verdana"/>
                <a:cs typeface="Verdana"/>
              </a:rPr>
              <a:t>итогов </a:t>
            </a:r>
            <a:r>
              <a:rPr sz="1200" dirty="0">
                <a:solidFill>
                  <a:srgbClr val="FFFFFF"/>
                </a:solidFill>
                <a:latin typeface="Verdana"/>
                <a:cs typeface="Verdana"/>
              </a:rPr>
              <a:t>годового</a:t>
            </a:r>
            <a:r>
              <a:rPr sz="1200" spc="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Verdana"/>
                <a:cs typeface="Verdana"/>
              </a:rPr>
              <a:t>участия</a:t>
            </a:r>
            <a:endParaRPr sz="1200">
              <a:latin typeface="Verdana"/>
              <a:cs typeface="Verdana"/>
            </a:endParaRPr>
          </a:p>
        </p:txBody>
      </p:sp>
      <p:pic>
        <p:nvPicPr>
          <p:cNvPr id="59" name="object 5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77311" y="5742432"/>
            <a:ext cx="1546860" cy="443484"/>
          </a:xfrm>
          <a:prstGeom prst="rect">
            <a:avLst/>
          </a:prstGeom>
        </p:spPr>
      </p:pic>
      <p:sp>
        <p:nvSpPr>
          <p:cNvPr id="60" name="object 60"/>
          <p:cNvSpPr txBox="1"/>
          <p:nvPr/>
        </p:nvSpPr>
        <p:spPr>
          <a:xfrm>
            <a:off x="3120008" y="5816904"/>
            <a:ext cx="104203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solidFill>
                  <a:srgbClr val="001F5F"/>
                </a:solidFill>
                <a:latin typeface="Verdana"/>
                <a:cs typeface="Verdana"/>
              </a:rPr>
              <a:t>*Каникулы</a:t>
            </a:r>
            <a:endParaRPr sz="1400">
              <a:latin typeface="Verdana"/>
              <a:cs typeface="Verdana"/>
            </a:endParaRPr>
          </a:p>
        </p:txBody>
      </p:sp>
      <p:pic>
        <p:nvPicPr>
          <p:cNvPr id="61" name="object 6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51703" y="5742432"/>
            <a:ext cx="1545336" cy="443484"/>
          </a:xfrm>
          <a:prstGeom prst="rect">
            <a:avLst/>
          </a:prstGeom>
        </p:spPr>
      </p:pic>
      <p:sp>
        <p:nvSpPr>
          <p:cNvPr id="62" name="object 62"/>
          <p:cNvSpPr txBox="1"/>
          <p:nvPr/>
        </p:nvSpPr>
        <p:spPr>
          <a:xfrm>
            <a:off x="5494146" y="5816904"/>
            <a:ext cx="104203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solidFill>
                  <a:srgbClr val="001F5F"/>
                </a:solidFill>
                <a:latin typeface="Verdana"/>
                <a:cs typeface="Verdana"/>
              </a:rPr>
              <a:t>*Каникулы</a:t>
            </a:r>
            <a:endParaRPr sz="1400">
              <a:latin typeface="Verdana"/>
              <a:cs typeface="Verdana"/>
            </a:endParaRPr>
          </a:p>
        </p:txBody>
      </p:sp>
      <p:pic>
        <p:nvPicPr>
          <p:cNvPr id="63" name="object 6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676388" y="5742432"/>
            <a:ext cx="1545335" cy="443484"/>
          </a:xfrm>
          <a:prstGeom prst="rect">
            <a:avLst/>
          </a:prstGeom>
        </p:spPr>
      </p:pic>
      <p:sp>
        <p:nvSpPr>
          <p:cNvPr id="64" name="object 64"/>
          <p:cNvSpPr txBox="1"/>
          <p:nvPr/>
        </p:nvSpPr>
        <p:spPr>
          <a:xfrm>
            <a:off x="7919466" y="5816904"/>
            <a:ext cx="104203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solidFill>
                  <a:srgbClr val="001F5F"/>
                </a:solidFill>
                <a:latin typeface="Verdana"/>
                <a:cs typeface="Verdana"/>
              </a:rPr>
              <a:t>*Каникулы</a:t>
            </a:r>
            <a:endParaRPr sz="1400">
              <a:latin typeface="Verdana"/>
              <a:cs typeface="Verdana"/>
            </a:endParaRPr>
          </a:p>
        </p:txBody>
      </p:sp>
      <p:pic>
        <p:nvPicPr>
          <p:cNvPr id="65" name="object 6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079735" y="5742432"/>
            <a:ext cx="1545336" cy="443484"/>
          </a:xfrm>
          <a:prstGeom prst="rect">
            <a:avLst/>
          </a:prstGeom>
        </p:spPr>
      </p:pic>
      <p:sp>
        <p:nvSpPr>
          <p:cNvPr id="66" name="object 66"/>
          <p:cNvSpPr txBox="1"/>
          <p:nvPr/>
        </p:nvSpPr>
        <p:spPr>
          <a:xfrm>
            <a:off x="10322814" y="5817819"/>
            <a:ext cx="104140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solidFill>
                  <a:srgbClr val="001F5F"/>
                </a:solidFill>
                <a:latin typeface="Verdana"/>
                <a:cs typeface="Verdana"/>
              </a:rPr>
              <a:t>*Каникулы</a:t>
            </a:r>
            <a:endParaRPr sz="1400">
              <a:latin typeface="Verdana"/>
              <a:cs typeface="Verdana"/>
            </a:endParaRPr>
          </a:p>
        </p:txBody>
      </p:sp>
      <p:grpSp>
        <p:nvGrpSpPr>
          <p:cNvPr id="67" name="object 67"/>
          <p:cNvGrpSpPr/>
          <p:nvPr/>
        </p:nvGrpSpPr>
        <p:grpSpPr>
          <a:xfrm>
            <a:off x="2465577" y="2444242"/>
            <a:ext cx="2308225" cy="666750"/>
            <a:chOff x="2465577" y="2444242"/>
            <a:chExt cx="2308225" cy="666750"/>
          </a:xfrm>
        </p:grpSpPr>
        <p:sp>
          <p:nvSpPr>
            <p:cNvPr id="68" name="object 68"/>
            <p:cNvSpPr/>
            <p:nvPr/>
          </p:nvSpPr>
          <p:spPr>
            <a:xfrm>
              <a:off x="2471927" y="2450592"/>
              <a:ext cx="2295525" cy="654050"/>
            </a:xfrm>
            <a:custGeom>
              <a:avLst/>
              <a:gdLst/>
              <a:ahLst/>
              <a:cxnLst/>
              <a:rect l="l" t="t" r="r" b="b"/>
              <a:pathLst>
                <a:path w="2295525" h="654050">
                  <a:moveTo>
                    <a:pt x="2186178" y="0"/>
                  </a:moveTo>
                  <a:lnTo>
                    <a:pt x="108966" y="0"/>
                  </a:lnTo>
                  <a:lnTo>
                    <a:pt x="66544" y="8560"/>
                  </a:lnTo>
                  <a:lnTo>
                    <a:pt x="31908" y="31908"/>
                  </a:lnTo>
                  <a:lnTo>
                    <a:pt x="8560" y="66544"/>
                  </a:lnTo>
                  <a:lnTo>
                    <a:pt x="0" y="108966"/>
                  </a:lnTo>
                  <a:lnTo>
                    <a:pt x="0" y="544830"/>
                  </a:lnTo>
                  <a:lnTo>
                    <a:pt x="8560" y="587251"/>
                  </a:lnTo>
                  <a:lnTo>
                    <a:pt x="31908" y="621887"/>
                  </a:lnTo>
                  <a:lnTo>
                    <a:pt x="66544" y="645235"/>
                  </a:lnTo>
                  <a:lnTo>
                    <a:pt x="108966" y="653796"/>
                  </a:lnTo>
                  <a:lnTo>
                    <a:pt x="2186178" y="653796"/>
                  </a:lnTo>
                  <a:lnTo>
                    <a:pt x="2228599" y="645235"/>
                  </a:lnTo>
                  <a:lnTo>
                    <a:pt x="2263235" y="621887"/>
                  </a:lnTo>
                  <a:lnTo>
                    <a:pt x="2286583" y="587251"/>
                  </a:lnTo>
                  <a:lnTo>
                    <a:pt x="2295144" y="544830"/>
                  </a:lnTo>
                  <a:lnTo>
                    <a:pt x="2295144" y="108966"/>
                  </a:lnTo>
                  <a:lnTo>
                    <a:pt x="2286583" y="66544"/>
                  </a:lnTo>
                  <a:lnTo>
                    <a:pt x="2263235" y="31908"/>
                  </a:lnTo>
                  <a:lnTo>
                    <a:pt x="2228599" y="8560"/>
                  </a:lnTo>
                  <a:lnTo>
                    <a:pt x="2186178" y="0"/>
                  </a:lnTo>
                  <a:close/>
                </a:path>
              </a:pathLst>
            </a:custGeom>
            <a:solidFill>
              <a:srgbClr val="B8A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2471927" y="2450592"/>
              <a:ext cx="2295525" cy="654050"/>
            </a:xfrm>
            <a:custGeom>
              <a:avLst/>
              <a:gdLst/>
              <a:ahLst/>
              <a:cxnLst/>
              <a:rect l="l" t="t" r="r" b="b"/>
              <a:pathLst>
                <a:path w="2295525" h="654050">
                  <a:moveTo>
                    <a:pt x="0" y="108966"/>
                  </a:moveTo>
                  <a:lnTo>
                    <a:pt x="8560" y="66544"/>
                  </a:lnTo>
                  <a:lnTo>
                    <a:pt x="31908" y="31908"/>
                  </a:lnTo>
                  <a:lnTo>
                    <a:pt x="66544" y="8560"/>
                  </a:lnTo>
                  <a:lnTo>
                    <a:pt x="108966" y="0"/>
                  </a:lnTo>
                  <a:lnTo>
                    <a:pt x="2186178" y="0"/>
                  </a:lnTo>
                  <a:lnTo>
                    <a:pt x="2228599" y="8560"/>
                  </a:lnTo>
                  <a:lnTo>
                    <a:pt x="2263235" y="31908"/>
                  </a:lnTo>
                  <a:lnTo>
                    <a:pt x="2286583" y="66544"/>
                  </a:lnTo>
                  <a:lnTo>
                    <a:pt x="2295144" y="108966"/>
                  </a:lnTo>
                  <a:lnTo>
                    <a:pt x="2295144" y="544830"/>
                  </a:lnTo>
                  <a:lnTo>
                    <a:pt x="2286583" y="587251"/>
                  </a:lnTo>
                  <a:lnTo>
                    <a:pt x="2263235" y="621887"/>
                  </a:lnTo>
                  <a:lnTo>
                    <a:pt x="2228599" y="645235"/>
                  </a:lnTo>
                  <a:lnTo>
                    <a:pt x="2186178" y="653796"/>
                  </a:lnTo>
                  <a:lnTo>
                    <a:pt x="108966" y="653796"/>
                  </a:lnTo>
                  <a:lnTo>
                    <a:pt x="66544" y="645235"/>
                  </a:lnTo>
                  <a:lnTo>
                    <a:pt x="31908" y="621887"/>
                  </a:lnTo>
                  <a:lnTo>
                    <a:pt x="8560" y="587251"/>
                  </a:lnTo>
                  <a:lnTo>
                    <a:pt x="0" y="544830"/>
                  </a:lnTo>
                  <a:lnTo>
                    <a:pt x="0" y="108966"/>
                  </a:lnTo>
                  <a:close/>
                </a:path>
              </a:pathLst>
            </a:custGeom>
            <a:ln w="12192">
              <a:solidFill>
                <a:srgbClr val="8471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0" name="object 70"/>
          <p:cNvSpPr txBox="1"/>
          <p:nvPr/>
        </p:nvSpPr>
        <p:spPr>
          <a:xfrm>
            <a:off x="2630551" y="2543048"/>
            <a:ext cx="197802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65810" marR="5080" indent="-753110">
              <a:lnSpc>
                <a:spcPct val="100000"/>
              </a:lnSpc>
              <a:spcBef>
                <a:spcPts val="105"/>
              </a:spcBef>
            </a:pPr>
            <a:r>
              <a:rPr sz="1400" spc="45" dirty="0">
                <a:solidFill>
                  <a:srgbClr val="FFFFFF"/>
                </a:solidFill>
                <a:latin typeface="Verdana"/>
                <a:cs typeface="Verdana"/>
              </a:rPr>
              <a:t>Вводный</a:t>
            </a:r>
            <a:r>
              <a:rPr sz="1400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35" dirty="0">
                <a:solidFill>
                  <a:srgbClr val="FFFFFF"/>
                </a:solidFill>
                <a:latin typeface="Verdana"/>
                <a:cs typeface="Verdana"/>
              </a:rPr>
              <a:t>Орлятский </a:t>
            </a:r>
            <a:r>
              <a:rPr sz="1400" spc="-20" dirty="0">
                <a:solidFill>
                  <a:srgbClr val="FFFFFF"/>
                </a:solidFill>
                <a:latin typeface="Verdana"/>
                <a:cs typeface="Verdana"/>
              </a:rPr>
              <a:t>урок</a:t>
            </a:r>
            <a:endParaRPr sz="1400">
              <a:latin typeface="Verdana"/>
              <a:cs typeface="Verdana"/>
            </a:endParaRPr>
          </a:p>
        </p:txBody>
      </p:sp>
      <p:grpSp>
        <p:nvGrpSpPr>
          <p:cNvPr id="71" name="object 71"/>
          <p:cNvGrpSpPr/>
          <p:nvPr/>
        </p:nvGrpSpPr>
        <p:grpSpPr>
          <a:xfrm>
            <a:off x="2465577" y="3273297"/>
            <a:ext cx="2308225" cy="665480"/>
            <a:chOff x="2465577" y="3273297"/>
            <a:chExt cx="2308225" cy="665480"/>
          </a:xfrm>
        </p:grpSpPr>
        <p:sp>
          <p:nvSpPr>
            <p:cNvPr id="72" name="object 72"/>
            <p:cNvSpPr/>
            <p:nvPr/>
          </p:nvSpPr>
          <p:spPr>
            <a:xfrm>
              <a:off x="2471927" y="3279647"/>
              <a:ext cx="2295525" cy="652780"/>
            </a:xfrm>
            <a:custGeom>
              <a:avLst/>
              <a:gdLst/>
              <a:ahLst/>
              <a:cxnLst/>
              <a:rect l="l" t="t" r="r" b="b"/>
              <a:pathLst>
                <a:path w="2295525" h="652779">
                  <a:moveTo>
                    <a:pt x="2186432" y="0"/>
                  </a:moveTo>
                  <a:lnTo>
                    <a:pt x="108712" y="0"/>
                  </a:lnTo>
                  <a:lnTo>
                    <a:pt x="66383" y="8538"/>
                  </a:lnTo>
                  <a:lnTo>
                    <a:pt x="31829" y="31829"/>
                  </a:lnTo>
                  <a:lnTo>
                    <a:pt x="8538" y="66383"/>
                  </a:lnTo>
                  <a:lnTo>
                    <a:pt x="0" y="108712"/>
                  </a:lnTo>
                  <a:lnTo>
                    <a:pt x="0" y="543559"/>
                  </a:lnTo>
                  <a:lnTo>
                    <a:pt x="8538" y="585888"/>
                  </a:lnTo>
                  <a:lnTo>
                    <a:pt x="31829" y="620442"/>
                  </a:lnTo>
                  <a:lnTo>
                    <a:pt x="66383" y="643733"/>
                  </a:lnTo>
                  <a:lnTo>
                    <a:pt x="108712" y="652271"/>
                  </a:lnTo>
                  <a:lnTo>
                    <a:pt x="2186432" y="652271"/>
                  </a:lnTo>
                  <a:lnTo>
                    <a:pt x="2228760" y="643733"/>
                  </a:lnTo>
                  <a:lnTo>
                    <a:pt x="2263314" y="620442"/>
                  </a:lnTo>
                  <a:lnTo>
                    <a:pt x="2286605" y="585888"/>
                  </a:lnTo>
                  <a:lnTo>
                    <a:pt x="2295144" y="543559"/>
                  </a:lnTo>
                  <a:lnTo>
                    <a:pt x="2295144" y="108712"/>
                  </a:lnTo>
                  <a:lnTo>
                    <a:pt x="2286605" y="66383"/>
                  </a:lnTo>
                  <a:lnTo>
                    <a:pt x="2263314" y="31829"/>
                  </a:lnTo>
                  <a:lnTo>
                    <a:pt x="2228760" y="8538"/>
                  </a:lnTo>
                  <a:lnTo>
                    <a:pt x="2186432" y="0"/>
                  </a:lnTo>
                  <a:close/>
                </a:path>
              </a:pathLst>
            </a:custGeom>
            <a:solidFill>
              <a:srgbClr val="B8A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2471927" y="3279647"/>
              <a:ext cx="2295525" cy="652780"/>
            </a:xfrm>
            <a:custGeom>
              <a:avLst/>
              <a:gdLst/>
              <a:ahLst/>
              <a:cxnLst/>
              <a:rect l="l" t="t" r="r" b="b"/>
              <a:pathLst>
                <a:path w="2295525" h="652779">
                  <a:moveTo>
                    <a:pt x="0" y="108712"/>
                  </a:moveTo>
                  <a:lnTo>
                    <a:pt x="8538" y="66383"/>
                  </a:lnTo>
                  <a:lnTo>
                    <a:pt x="31829" y="31829"/>
                  </a:lnTo>
                  <a:lnTo>
                    <a:pt x="66383" y="8538"/>
                  </a:lnTo>
                  <a:lnTo>
                    <a:pt x="108712" y="0"/>
                  </a:lnTo>
                  <a:lnTo>
                    <a:pt x="2186432" y="0"/>
                  </a:lnTo>
                  <a:lnTo>
                    <a:pt x="2228760" y="8538"/>
                  </a:lnTo>
                  <a:lnTo>
                    <a:pt x="2263314" y="31829"/>
                  </a:lnTo>
                  <a:lnTo>
                    <a:pt x="2286605" y="66383"/>
                  </a:lnTo>
                  <a:lnTo>
                    <a:pt x="2295144" y="108712"/>
                  </a:lnTo>
                  <a:lnTo>
                    <a:pt x="2295144" y="543559"/>
                  </a:lnTo>
                  <a:lnTo>
                    <a:pt x="2286605" y="585888"/>
                  </a:lnTo>
                  <a:lnTo>
                    <a:pt x="2263314" y="620442"/>
                  </a:lnTo>
                  <a:lnTo>
                    <a:pt x="2228760" y="643733"/>
                  </a:lnTo>
                  <a:lnTo>
                    <a:pt x="2186432" y="652271"/>
                  </a:lnTo>
                  <a:lnTo>
                    <a:pt x="108712" y="652271"/>
                  </a:lnTo>
                  <a:lnTo>
                    <a:pt x="66383" y="643733"/>
                  </a:lnTo>
                  <a:lnTo>
                    <a:pt x="31829" y="620442"/>
                  </a:lnTo>
                  <a:lnTo>
                    <a:pt x="8538" y="585888"/>
                  </a:lnTo>
                  <a:lnTo>
                    <a:pt x="0" y="543559"/>
                  </a:lnTo>
                  <a:lnTo>
                    <a:pt x="0" y="108712"/>
                  </a:lnTo>
                  <a:close/>
                </a:path>
              </a:pathLst>
            </a:custGeom>
            <a:ln w="12192">
              <a:solidFill>
                <a:srgbClr val="8471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4" name="object 74"/>
          <p:cNvSpPr txBox="1"/>
          <p:nvPr/>
        </p:nvSpPr>
        <p:spPr>
          <a:xfrm>
            <a:off x="2892679" y="3263849"/>
            <a:ext cx="1454785" cy="6673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indent="-1905" algn="ctr">
              <a:lnSpc>
                <a:spcPct val="100000"/>
              </a:lnSpc>
              <a:spcBef>
                <a:spcPts val="105"/>
              </a:spcBef>
            </a:pPr>
            <a:r>
              <a:rPr sz="1400" spc="55" dirty="0">
                <a:solidFill>
                  <a:srgbClr val="FFFFFF"/>
                </a:solidFill>
                <a:latin typeface="Verdana"/>
                <a:cs typeface="Verdana"/>
              </a:rPr>
              <a:t>Церемония </a:t>
            </a:r>
            <a:r>
              <a:rPr sz="1400" spc="20" dirty="0">
                <a:solidFill>
                  <a:srgbClr val="FFFFFF"/>
                </a:solidFill>
                <a:latin typeface="Verdana"/>
                <a:cs typeface="Verdana"/>
              </a:rPr>
              <a:t>посвящения</a:t>
            </a:r>
            <a:r>
              <a:rPr sz="1400" spc="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50" dirty="0">
                <a:solidFill>
                  <a:srgbClr val="FFFFFF"/>
                </a:solidFill>
                <a:latin typeface="Verdana"/>
                <a:cs typeface="Verdana"/>
              </a:rPr>
              <a:t>в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Орлята</a:t>
            </a:r>
            <a:r>
              <a:rPr sz="1400" spc="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60" dirty="0">
                <a:solidFill>
                  <a:srgbClr val="FFFFFF"/>
                </a:solidFill>
                <a:latin typeface="Verdana"/>
                <a:cs typeface="Verdana"/>
              </a:rPr>
              <a:t>России</a:t>
            </a:r>
            <a:endParaRPr sz="1400">
              <a:latin typeface="Verdana"/>
              <a:cs typeface="Verdana"/>
            </a:endParaRPr>
          </a:p>
        </p:txBody>
      </p:sp>
      <p:grpSp>
        <p:nvGrpSpPr>
          <p:cNvPr id="75" name="object 75"/>
          <p:cNvGrpSpPr/>
          <p:nvPr/>
        </p:nvGrpSpPr>
        <p:grpSpPr>
          <a:xfrm>
            <a:off x="2485644" y="4120896"/>
            <a:ext cx="2307590" cy="664845"/>
            <a:chOff x="2485644" y="4120896"/>
            <a:chExt cx="2307590" cy="664845"/>
          </a:xfrm>
        </p:grpSpPr>
        <p:sp>
          <p:nvSpPr>
            <p:cNvPr id="76" name="object 76"/>
            <p:cNvSpPr/>
            <p:nvPr/>
          </p:nvSpPr>
          <p:spPr>
            <a:xfrm>
              <a:off x="2491740" y="4126992"/>
              <a:ext cx="2295525" cy="652780"/>
            </a:xfrm>
            <a:custGeom>
              <a:avLst/>
              <a:gdLst/>
              <a:ahLst/>
              <a:cxnLst/>
              <a:rect l="l" t="t" r="r" b="b"/>
              <a:pathLst>
                <a:path w="2295525" h="652779">
                  <a:moveTo>
                    <a:pt x="2186432" y="0"/>
                  </a:moveTo>
                  <a:lnTo>
                    <a:pt x="108712" y="0"/>
                  </a:lnTo>
                  <a:lnTo>
                    <a:pt x="66383" y="8538"/>
                  </a:lnTo>
                  <a:lnTo>
                    <a:pt x="31829" y="31829"/>
                  </a:lnTo>
                  <a:lnTo>
                    <a:pt x="8538" y="66383"/>
                  </a:lnTo>
                  <a:lnTo>
                    <a:pt x="0" y="108711"/>
                  </a:lnTo>
                  <a:lnTo>
                    <a:pt x="0" y="543559"/>
                  </a:lnTo>
                  <a:lnTo>
                    <a:pt x="8538" y="585888"/>
                  </a:lnTo>
                  <a:lnTo>
                    <a:pt x="31829" y="620442"/>
                  </a:lnTo>
                  <a:lnTo>
                    <a:pt x="66383" y="643733"/>
                  </a:lnTo>
                  <a:lnTo>
                    <a:pt x="108712" y="652271"/>
                  </a:lnTo>
                  <a:lnTo>
                    <a:pt x="2186432" y="652271"/>
                  </a:lnTo>
                  <a:lnTo>
                    <a:pt x="2228760" y="643733"/>
                  </a:lnTo>
                  <a:lnTo>
                    <a:pt x="2263314" y="620442"/>
                  </a:lnTo>
                  <a:lnTo>
                    <a:pt x="2286605" y="585888"/>
                  </a:lnTo>
                  <a:lnTo>
                    <a:pt x="2295144" y="543559"/>
                  </a:lnTo>
                  <a:lnTo>
                    <a:pt x="2295144" y="108711"/>
                  </a:lnTo>
                  <a:lnTo>
                    <a:pt x="2286605" y="66383"/>
                  </a:lnTo>
                  <a:lnTo>
                    <a:pt x="2263314" y="31829"/>
                  </a:lnTo>
                  <a:lnTo>
                    <a:pt x="2228760" y="8538"/>
                  </a:lnTo>
                  <a:lnTo>
                    <a:pt x="2186432" y="0"/>
                  </a:lnTo>
                  <a:close/>
                </a:path>
              </a:pathLst>
            </a:custGeom>
            <a:solidFill>
              <a:srgbClr val="B8A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2491740" y="4126992"/>
              <a:ext cx="2295525" cy="652780"/>
            </a:xfrm>
            <a:custGeom>
              <a:avLst/>
              <a:gdLst/>
              <a:ahLst/>
              <a:cxnLst/>
              <a:rect l="l" t="t" r="r" b="b"/>
              <a:pathLst>
                <a:path w="2295525" h="652779">
                  <a:moveTo>
                    <a:pt x="0" y="108711"/>
                  </a:moveTo>
                  <a:lnTo>
                    <a:pt x="8538" y="66383"/>
                  </a:lnTo>
                  <a:lnTo>
                    <a:pt x="31829" y="31829"/>
                  </a:lnTo>
                  <a:lnTo>
                    <a:pt x="66383" y="8538"/>
                  </a:lnTo>
                  <a:lnTo>
                    <a:pt x="108712" y="0"/>
                  </a:lnTo>
                  <a:lnTo>
                    <a:pt x="2186432" y="0"/>
                  </a:lnTo>
                  <a:lnTo>
                    <a:pt x="2228760" y="8538"/>
                  </a:lnTo>
                  <a:lnTo>
                    <a:pt x="2263314" y="31829"/>
                  </a:lnTo>
                  <a:lnTo>
                    <a:pt x="2286605" y="66383"/>
                  </a:lnTo>
                  <a:lnTo>
                    <a:pt x="2295144" y="108711"/>
                  </a:lnTo>
                  <a:lnTo>
                    <a:pt x="2295144" y="543559"/>
                  </a:lnTo>
                  <a:lnTo>
                    <a:pt x="2286605" y="585888"/>
                  </a:lnTo>
                  <a:lnTo>
                    <a:pt x="2263314" y="620442"/>
                  </a:lnTo>
                  <a:lnTo>
                    <a:pt x="2228760" y="643733"/>
                  </a:lnTo>
                  <a:lnTo>
                    <a:pt x="2186432" y="652271"/>
                  </a:lnTo>
                  <a:lnTo>
                    <a:pt x="108712" y="652271"/>
                  </a:lnTo>
                  <a:lnTo>
                    <a:pt x="66383" y="643733"/>
                  </a:lnTo>
                  <a:lnTo>
                    <a:pt x="31829" y="620442"/>
                  </a:lnTo>
                  <a:lnTo>
                    <a:pt x="8538" y="585888"/>
                  </a:lnTo>
                  <a:lnTo>
                    <a:pt x="0" y="543559"/>
                  </a:lnTo>
                  <a:lnTo>
                    <a:pt x="0" y="108711"/>
                  </a:lnTo>
                  <a:close/>
                </a:path>
              </a:pathLst>
            </a:custGeom>
            <a:ln w="12192">
              <a:solidFill>
                <a:srgbClr val="8471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8" name="object 78"/>
          <p:cNvSpPr txBox="1"/>
          <p:nvPr/>
        </p:nvSpPr>
        <p:spPr>
          <a:xfrm>
            <a:off x="2774060" y="4323410"/>
            <a:ext cx="173164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«Орлёнок-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Лидер»</a:t>
            </a:r>
            <a:endParaRPr sz="1400">
              <a:latin typeface="Verdana"/>
              <a:cs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51369" y="187578"/>
            <a:ext cx="475551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80" dirty="0"/>
              <a:t>Прохождение</a:t>
            </a:r>
            <a:r>
              <a:rPr spc="-110" dirty="0"/>
              <a:t> </a:t>
            </a:r>
            <a:r>
              <a:rPr spc="-60" dirty="0"/>
              <a:t>треков </a:t>
            </a:r>
            <a:r>
              <a:rPr spc="-10" dirty="0"/>
              <a:t>Программы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633472" y="5193791"/>
            <a:ext cx="9017635" cy="1399540"/>
            <a:chOff x="2633472" y="5193791"/>
            <a:chExt cx="9017635" cy="139954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33472" y="5193791"/>
              <a:ext cx="9017508" cy="139903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49296" y="5347715"/>
              <a:ext cx="367283" cy="1106424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3421507" y="5167615"/>
            <a:ext cx="7882255" cy="1237615"/>
          </a:xfrm>
          <a:prstGeom prst="rect">
            <a:avLst/>
          </a:prstGeom>
        </p:spPr>
        <p:txBody>
          <a:bodyPr vert="horz" wrap="square" lIns="0" tIns="1612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70"/>
              </a:spcBef>
            </a:pPr>
            <a:r>
              <a:rPr sz="2000" b="1" spc="265" dirty="0">
                <a:latin typeface="Trebuchet MS"/>
                <a:cs typeface="Trebuchet MS"/>
              </a:rPr>
              <a:t>ВАЖНО</a:t>
            </a:r>
            <a:endParaRPr sz="2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70"/>
              </a:spcBef>
            </a:pPr>
            <a:r>
              <a:rPr sz="2000" spc="120" dirty="0">
                <a:latin typeface="Verdana"/>
                <a:cs typeface="Verdana"/>
              </a:rPr>
              <a:t>В</a:t>
            </a:r>
            <a:r>
              <a:rPr sz="2000" spc="20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календаре</a:t>
            </a:r>
            <a:r>
              <a:rPr sz="2000" spc="-25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событий</a:t>
            </a:r>
            <a:r>
              <a:rPr sz="2000" spc="10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содержатся</a:t>
            </a:r>
            <a:r>
              <a:rPr sz="2000" spc="-10" dirty="0">
                <a:latin typeface="Verdana"/>
                <a:cs typeface="Verdana"/>
              </a:rPr>
              <a:t> </a:t>
            </a:r>
            <a:r>
              <a:rPr sz="2000" spc="55" dirty="0">
                <a:latin typeface="Verdana"/>
                <a:cs typeface="Verdana"/>
              </a:rPr>
              <a:t>сроки</a:t>
            </a:r>
            <a:r>
              <a:rPr sz="2000" spc="20" dirty="0">
                <a:latin typeface="Verdana"/>
                <a:cs typeface="Verdana"/>
              </a:rPr>
              <a:t> </a:t>
            </a:r>
            <a:r>
              <a:rPr sz="2000" spc="-10" dirty="0">
                <a:latin typeface="Verdana"/>
                <a:cs typeface="Verdana"/>
              </a:rPr>
              <a:t>реализации</a:t>
            </a:r>
            <a:endParaRPr sz="20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2000" spc="-20" dirty="0">
                <a:latin typeface="Verdana"/>
                <a:cs typeface="Verdana"/>
              </a:rPr>
              <a:t>треков,</a:t>
            </a:r>
            <a:r>
              <a:rPr sz="2000" spc="-120" dirty="0">
                <a:latin typeface="Verdana"/>
                <a:cs typeface="Verdana"/>
              </a:rPr>
              <a:t> </a:t>
            </a:r>
            <a:r>
              <a:rPr sz="2000" spc="-20" dirty="0">
                <a:latin typeface="Verdana"/>
                <a:cs typeface="Verdana"/>
              </a:rPr>
              <a:t>даты</a:t>
            </a:r>
            <a:r>
              <a:rPr sz="2000" spc="-120" dirty="0">
                <a:latin typeface="Verdana"/>
                <a:cs typeface="Verdana"/>
              </a:rPr>
              <a:t> </a:t>
            </a:r>
            <a:r>
              <a:rPr sz="2000" spc="-20" dirty="0">
                <a:latin typeface="Verdana"/>
                <a:cs typeface="Verdana"/>
              </a:rPr>
              <a:t>отчётных</a:t>
            </a:r>
            <a:r>
              <a:rPr sz="2000" spc="-120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периодов,</a:t>
            </a:r>
            <a:r>
              <a:rPr sz="2000" spc="-140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установочных</a:t>
            </a:r>
            <a:r>
              <a:rPr sz="2000" spc="-125" dirty="0">
                <a:latin typeface="Verdana"/>
                <a:cs typeface="Verdana"/>
              </a:rPr>
              <a:t> </a:t>
            </a:r>
            <a:r>
              <a:rPr sz="2000" spc="45" dirty="0">
                <a:latin typeface="Verdana"/>
                <a:cs typeface="Verdana"/>
              </a:rPr>
              <a:t>вебинаров</a:t>
            </a:r>
            <a:endParaRPr sz="2000">
              <a:latin typeface="Verdana"/>
              <a:cs typeface="Verdana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522093" y="639035"/>
            <a:ext cx="7207496" cy="43264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250</TotalTime>
  <Words>903</Words>
  <Application>Microsoft Office PowerPoint</Application>
  <PresentationFormat>Широкоэкранный</PresentationFormat>
  <Paragraphs>138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2" baseType="lpstr">
      <vt:lpstr>Trebuchet MS</vt:lpstr>
      <vt:lpstr>Verdana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Личный кабинет</vt:lpstr>
      <vt:lpstr>Презентация PowerPoint</vt:lpstr>
      <vt:lpstr>Прохождение треков Программы</vt:lpstr>
      <vt:lpstr>К ал е н д ар н ы й п л ан з ан я т и й  ( п о ч е т в е р т я м )</vt:lpstr>
      <vt:lpstr>Прохождение треков Программы</vt:lpstr>
      <vt:lpstr>Р о л ь  у ч и т е л я н ач ал ь н ы х  к л ас с о в в п р о г р ам м е « О р л я т а Р о с с и и »</vt:lpstr>
      <vt:lpstr>Р о л ь р о д и т е л е й в п р о г р ам м е « О р л я т а Р о с с и и »</vt:lpstr>
      <vt:lpstr>Презентация PowerPoint</vt:lpstr>
      <vt:lpstr>Презентация PowerPoint</vt:lpstr>
      <vt:lpstr>Презентация PowerPoint</vt:lpstr>
      <vt:lpstr>Презентация PowerPoint</vt:lpstr>
      <vt:lpstr>И т о г о в ы е с о б ы т и я п о т р е к ам П р о г р ам м ы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ОрленокРоссии_2</dc:creator>
  <cp:lastModifiedBy>Учитель</cp:lastModifiedBy>
  <cp:revision>23</cp:revision>
  <dcterms:created xsi:type="dcterms:W3CDTF">2024-12-29T14:35:56Z</dcterms:created>
  <dcterms:modified xsi:type="dcterms:W3CDTF">2024-12-30T05:43:28Z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2024-08-29T00:00:00Z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2024-12-29T00:00:00Z</vt:filetime>
  </property>
  <property fmtid="{D5CDD505-2E9C-101B-9397-08002B2CF9AE}" pid="5" name="Producer">
    <vt:lpwstr>3-Heights(TM) PDF Security Shell 4.8.25.2 (http://www.pdf-tools.com)</vt:lpwstr>
  </property>
</Properties>
</file>